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9" r:id="rId5"/>
    <p:sldId id="272" r:id="rId6"/>
    <p:sldId id="276" r:id="rId7"/>
    <p:sldId id="273" r:id="rId8"/>
    <p:sldId id="274" r:id="rId9"/>
    <p:sldId id="275" r:id="rId10"/>
    <p:sldId id="270" r:id="rId11"/>
    <p:sldId id="264" r:id="rId12"/>
    <p:sldId id="27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8"/>
    <p:restoredTop sz="94762"/>
  </p:normalViewPr>
  <p:slideViewPr>
    <p:cSldViewPr snapToGrid="0">
      <p:cViewPr varScale="1">
        <p:scale>
          <a:sx n="59" d="100"/>
          <a:sy n="59" d="100"/>
        </p:scale>
        <p:origin x="10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F6C18-1382-4B93-938D-68BC11E80E8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10242B-B2A5-4483-AB20-8594B03F4F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MAIN volunteering organization platform used at UARK</a:t>
          </a:r>
        </a:p>
      </dgm:t>
    </dgm:pt>
    <dgm:pt modelId="{9226BABD-A880-492B-857D-B5C17F139F28}" type="parTrans" cxnId="{2E43D7E9-F48C-4BD2-9876-CB8053F69C3A}">
      <dgm:prSet/>
      <dgm:spPr/>
      <dgm:t>
        <a:bodyPr/>
        <a:lstStyle/>
        <a:p>
          <a:endParaRPr lang="en-US"/>
        </a:p>
      </dgm:t>
    </dgm:pt>
    <dgm:pt modelId="{DEEB9D89-F41A-4ACC-A6BD-2FEC2B94D6D2}" type="sibTrans" cxnId="{2E43D7E9-F48C-4BD2-9876-CB8053F69C3A}">
      <dgm:prSet/>
      <dgm:spPr/>
      <dgm:t>
        <a:bodyPr/>
        <a:lstStyle/>
        <a:p>
          <a:endParaRPr lang="en-US"/>
        </a:p>
      </dgm:t>
    </dgm:pt>
    <dgm:pt modelId="{A9FCB57C-CA3C-41AC-9CE9-36C94022E3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Helps you log/track hours, organize events &amp; signups, gather service metrics  </a:t>
          </a:r>
          <a:r>
            <a:rPr lang="en-US" dirty="0" err="1"/>
            <a:t>e.t.c</a:t>
          </a:r>
          <a:endParaRPr lang="en-US" dirty="0"/>
        </a:p>
      </dgm:t>
    </dgm:pt>
    <dgm:pt modelId="{6052CB8A-5586-457F-B0F7-6815BB2BD98D}" type="parTrans" cxnId="{3EE6D159-1002-4934-9C06-8E0EA68EBB15}">
      <dgm:prSet/>
      <dgm:spPr/>
      <dgm:t>
        <a:bodyPr/>
        <a:lstStyle/>
        <a:p>
          <a:endParaRPr lang="en-US"/>
        </a:p>
      </dgm:t>
    </dgm:pt>
    <dgm:pt modelId="{7A89AD0D-A027-4A07-BBF9-20AA8DE5EAAD}" type="sibTrans" cxnId="{3EE6D159-1002-4934-9C06-8E0EA68EBB15}">
      <dgm:prSet/>
      <dgm:spPr/>
      <dgm:t>
        <a:bodyPr/>
        <a:lstStyle/>
        <a:p>
          <a:endParaRPr lang="en-US"/>
        </a:p>
      </dgm:t>
    </dgm:pt>
    <dgm:pt modelId="{D7980C5E-BE00-4E9C-9A03-2E875E5AF3E6}" type="pres">
      <dgm:prSet presAssocID="{7CEF6C18-1382-4B93-938D-68BC11E80E8E}" presName="root" presStyleCnt="0">
        <dgm:presLayoutVars>
          <dgm:dir/>
          <dgm:resizeHandles val="exact"/>
        </dgm:presLayoutVars>
      </dgm:prSet>
      <dgm:spPr/>
    </dgm:pt>
    <dgm:pt modelId="{495A55D7-F02F-4EFB-BAFD-9715B9A39451}" type="pres">
      <dgm:prSet presAssocID="{4310242B-B2A5-4483-AB20-8594B03F4F4B}" presName="compNode" presStyleCnt="0"/>
      <dgm:spPr/>
    </dgm:pt>
    <dgm:pt modelId="{B47F8E4D-753E-4464-A2F5-785612BBD435}" type="pres">
      <dgm:prSet presAssocID="{4310242B-B2A5-4483-AB20-8594B03F4F4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726D872-751E-4216-8CEC-6A3FE25C61BF}" type="pres">
      <dgm:prSet presAssocID="{4310242B-B2A5-4483-AB20-8594B03F4F4B}" presName="spaceRect" presStyleCnt="0"/>
      <dgm:spPr/>
    </dgm:pt>
    <dgm:pt modelId="{5B03E8F5-B793-401E-A0F6-4E0B31A62C38}" type="pres">
      <dgm:prSet presAssocID="{4310242B-B2A5-4483-AB20-8594B03F4F4B}" presName="textRect" presStyleLbl="revTx" presStyleIdx="0" presStyleCnt="2">
        <dgm:presLayoutVars>
          <dgm:chMax val="1"/>
          <dgm:chPref val="1"/>
        </dgm:presLayoutVars>
      </dgm:prSet>
      <dgm:spPr/>
    </dgm:pt>
    <dgm:pt modelId="{78621DF8-8145-4AB6-A6DA-700F168F7D08}" type="pres">
      <dgm:prSet presAssocID="{DEEB9D89-F41A-4ACC-A6BD-2FEC2B94D6D2}" presName="sibTrans" presStyleCnt="0"/>
      <dgm:spPr/>
    </dgm:pt>
    <dgm:pt modelId="{85141C3E-1532-482E-BA85-A069053A1AE2}" type="pres">
      <dgm:prSet presAssocID="{A9FCB57C-CA3C-41AC-9CE9-36C94022E33A}" presName="compNode" presStyleCnt="0"/>
      <dgm:spPr/>
    </dgm:pt>
    <dgm:pt modelId="{EE282736-9295-4EAF-893F-F42EE2F0D98B}" type="pres">
      <dgm:prSet presAssocID="{A9FCB57C-CA3C-41AC-9CE9-36C94022E33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DB7C67AF-B78C-4778-9B3F-FAB65C6B6308}" type="pres">
      <dgm:prSet presAssocID="{A9FCB57C-CA3C-41AC-9CE9-36C94022E33A}" presName="spaceRect" presStyleCnt="0"/>
      <dgm:spPr/>
    </dgm:pt>
    <dgm:pt modelId="{2F0976DA-44B8-455A-AF1A-A22407B9D5DF}" type="pres">
      <dgm:prSet presAssocID="{A9FCB57C-CA3C-41AC-9CE9-36C94022E33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B27956E-BFE9-4543-BDF7-30BE5558C76B}" type="presOf" srcId="{A9FCB57C-CA3C-41AC-9CE9-36C94022E33A}" destId="{2F0976DA-44B8-455A-AF1A-A22407B9D5DF}" srcOrd="0" destOrd="0" presId="urn:microsoft.com/office/officeart/2018/2/layout/IconLabelList"/>
    <dgm:cxn modelId="{3EE6D159-1002-4934-9C06-8E0EA68EBB15}" srcId="{7CEF6C18-1382-4B93-938D-68BC11E80E8E}" destId="{A9FCB57C-CA3C-41AC-9CE9-36C94022E33A}" srcOrd="1" destOrd="0" parTransId="{6052CB8A-5586-457F-B0F7-6815BB2BD98D}" sibTransId="{7A89AD0D-A027-4A07-BBF9-20AA8DE5EAAD}"/>
    <dgm:cxn modelId="{A3EAC57A-EE5D-4B57-83B1-D4392BDBFB55}" type="presOf" srcId="{4310242B-B2A5-4483-AB20-8594B03F4F4B}" destId="{5B03E8F5-B793-401E-A0F6-4E0B31A62C38}" srcOrd="0" destOrd="0" presId="urn:microsoft.com/office/officeart/2018/2/layout/IconLabelList"/>
    <dgm:cxn modelId="{2E43D7E9-F48C-4BD2-9876-CB8053F69C3A}" srcId="{7CEF6C18-1382-4B93-938D-68BC11E80E8E}" destId="{4310242B-B2A5-4483-AB20-8594B03F4F4B}" srcOrd="0" destOrd="0" parTransId="{9226BABD-A880-492B-857D-B5C17F139F28}" sibTransId="{DEEB9D89-F41A-4ACC-A6BD-2FEC2B94D6D2}"/>
    <dgm:cxn modelId="{57D542F6-730E-4EEE-A3C6-9DB4B1F706B5}" type="presOf" srcId="{7CEF6C18-1382-4B93-938D-68BC11E80E8E}" destId="{D7980C5E-BE00-4E9C-9A03-2E875E5AF3E6}" srcOrd="0" destOrd="0" presId="urn:microsoft.com/office/officeart/2018/2/layout/IconLabelList"/>
    <dgm:cxn modelId="{1784F015-0278-4D8B-8649-EFF2FB5F6761}" type="presParOf" srcId="{D7980C5E-BE00-4E9C-9A03-2E875E5AF3E6}" destId="{495A55D7-F02F-4EFB-BAFD-9715B9A39451}" srcOrd="0" destOrd="0" presId="urn:microsoft.com/office/officeart/2018/2/layout/IconLabelList"/>
    <dgm:cxn modelId="{2DEAD928-0A88-4A78-A2B6-297FE51BFC6A}" type="presParOf" srcId="{495A55D7-F02F-4EFB-BAFD-9715B9A39451}" destId="{B47F8E4D-753E-4464-A2F5-785612BBD435}" srcOrd="0" destOrd="0" presId="urn:microsoft.com/office/officeart/2018/2/layout/IconLabelList"/>
    <dgm:cxn modelId="{CFB700D3-75A1-43E2-9325-B1548E6101F0}" type="presParOf" srcId="{495A55D7-F02F-4EFB-BAFD-9715B9A39451}" destId="{8726D872-751E-4216-8CEC-6A3FE25C61BF}" srcOrd="1" destOrd="0" presId="urn:microsoft.com/office/officeart/2018/2/layout/IconLabelList"/>
    <dgm:cxn modelId="{AEF83464-231F-4A3C-B9CE-EC53BC71CA35}" type="presParOf" srcId="{495A55D7-F02F-4EFB-BAFD-9715B9A39451}" destId="{5B03E8F5-B793-401E-A0F6-4E0B31A62C38}" srcOrd="2" destOrd="0" presId="urn:microsoft.com/office/officeart/2018/2/layout/IconLabelList"/>
    <dgm:cxn modelId="{331130D1-1A51-47BA-A61E-CC216469F940}" type="presParOf" srcId="{D7980C5E-BE00-4E9C-9A03-2E875E5AF3E6}" destId="{78621DF8-8145-4AB6-A6DA-700F168F7D08}" srcOrd="1" destOrd="0" presId="urn:microsoft.com/office/officeart/2018/2/layout/IconLabelList"/>
    <dgm:cxn modelId="{4DCC19D4-4059-422A-80B7-3A89A70E3929}" type="presParOf" srcId="{D7980C5E-BE00-4E9C-9A03-2E875E5AF3E6}" destId="{85141C3E-1532-482E-BA85-A069053A1AE2}" srcOrd="2" destOrd="0" presId="urn:microsoft.com/office/officeart/2018/2/layout/IconLabelList"/>
    <dgm:cxn modelId="{E4CA7750-C22B-4E71-9CBA-0B4DB97282AE}" type="presParOf" srcId="{85141C3E-1532-482E-BA85-A069053A1AE2}" destId="{EE282736-9295-4EAF-893F-F42EE2F0D98B}" srcOrd="0" destOrd="0" presId="urn:microsoft.com/office/officeart/2018/2/layout/IconLabelList"/>
    <dgm:cxn modelId="{F00D6325-EABD-401C-A837-61FF6CDCB058}" type="presParOf" srcId="{85141C3E-1532-482E-BA85-A069053A1AE2}" destId="{DB7C67AF-B78C-4778-9B3F-FAB65C6B6308}" srcOrd="1" destOrd="0" presId="urn:microsoft.com/office/officeart/2018/2/layout/IconLabelList"/>
    <dgm:cxn modelId="{3AD9FA5D-3F02-4003-953F-9AE8A89B5179}" type="presParOf" srcId="{85141C3E-1532-482E-BA85-A069053A1AE2}" destId="{2F0976DA-44B8-455A-AF1A-A22407B9D5DF}" srcOrd="2" destOrd="0" presId="urn:microsoft.com/office/officeart/2018/2/layout/Icon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Go to your </a:t>
          </a:r>
          <a:r>
            <a:rPr lang="en-US" dirty="0" err="1"/>
            <a:t>GivePulse</a:t>
          </a:r>
          <a:r>
            <a:rPr lang="en-US" dirty="0"/>
            <a:t> class through </a:t>
          </a:r>
          <a:r>
            <a:rPr lang="en-US" dirty="0" err="1"/>
            <a:t>BlackBoard</a:t>
          </a:r>
          <a:endParaRPr lang="en-US" dirty="0"/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 dirty="0"/>
            <a:t>Click Manage &gt; Dashboard</a:t>
          </a:r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8B899E97-3742-2548-9D72-B43FCC20CF85}">
      <dgm:prSet/>
      <dgm:spPr/>
      <dgm:t>
        <a:bodyPr/>
        <a:lstStyle/>
        <a:p>
          <a:r>
            <a:rPr lang="en-US" dirty="0"/>
            <a:t>Go to More Tools &gt; Insights on the left side of the screen</a:t>
          </a:r>
        </a:p>
      </dgm:t>
    </dgm:pt>
    <dgm:pt modelId="{E7AE3F2E-150F-F341-A2DF-82BEDF4D231C}" type="parTrans" cxnId="{2E7FC5E8-8298-CC49-84E3-9B035A2724E0}">
      <dgm:prSet/>
      <dgm:spPr/>
      <dgm:t>
        <a:bodyPr/>
        <a:lstStyle/>
        <a:p>
          <a:endParaRPr lang="en-US"/>
        </a:p>
      </dgm:t>
    </dgm:pt>
    <dgm:pt modelId="{3D881A32-AB1E-1741-B368-3C5B8C1840C1}" type="sibTrans" cxnId="{2E7FC5E8-8298-CC49-84E3-9B035A2724E0}">
      <dgm:prSet/>
      <dgm:spPr/>
      <dgm:t>
        <a:bodyPr/>
        <a:lstStyle/>
        <a:p>
          <a:endParaRPr lang="en-US"/>
        </a:p>
      </dgm:t>
    </dgm:pt>
    <dgm:pt modelId="{8702D63D-8C35-4E48-B92E-B5FD162E463A}">
      <dgm:prSet/>
      <dgm:spPr/>
      <dgm:t>
        <a:bodyPr/>
        <a:lstStyle/>
        <a:p>
          <a:r>
            <a:rPr lang="en-US" dirty="0"/>
            <a:t>View data on the overall impact of your class! (hours, total events, </a:t>
          </a:r>
          <a:r>
            <a:rPr lang="en-US" dirty="0" err="1"/>
            <a:t>e.t.c</a:t>
          </a:r>
          <a:r>
            <a:rPr lang="en-US" dirty="0"/>
            <a:t>)</a:t>
          </a:r>
        </a:p>
      </dgm:t>
    </dgm:pt>
    <dgm:pt modelId="{A010BFFD-EC62-6B48-8BA1-C5BB6D8BF792}" type="parTrans" cxnId="{834346C6-37BA-B245-AAA9-E36BFA8D70FD}">
      <dgm:prSet/>
      <dgm:spPr/>
      <dgm:t>
        <a:bodyPr/>
        <a:lstStyle/>
        <a:p>
          <a:endParaRPr lang="en-US"/>
        </a:p>
      </dgm:t>
    </dgm:pt>
    <dgm:pt modelId="{41185469-99E7-FC43-8613-50824E1F144D}" type="sibTrans" cxnId="{834346C6-37BA-B245-AAA9-E36BFA8D70FD}">
      <dgm:prSet/>
      <dgm:spPr/>
      <dgm:t>
        <a:bodyPr/>
        <a:lstStyle/>
        <a:p>
          <a:endParaRPr lang="en-US"/>
        </a:p>
      </dgm:t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25D4F4-55CC-C148-95B7-C5CEE9761DBF}" type="pres">
      <dgm:prSet presAssocID="{9C469C05-0624-DD42-B1B5-B0D04BA4CB2A}" presName="spacer" presStyleCnt="0"/>
      <dgm:spPr/>
    </dgm:pt>
    <dgm:pt modelId="{230EDE07-91EE-6E41-8109-5BB22A17D644}" type="pres">
      <dgm:prSet presAssocID="{8B899E97-3742-2548-9D72-B43FCC20CF8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B084133-B7A0-2B44-9CA3-869510FF8328}" type="pres">
      <dgm:prSet presAssocID="{3D881A32-AB1E-1741-B368-3C5B8C1840C1}" presName="spacer" presStyleCnt="0"/>
      <dgm:spPr/>
    </dgm:pt>
    <dgm:pt modelId="{38F88DFB-4140-2D4A-A09F-FA7335B0400F}" type="pres">
      <dgm:prSet presAssocID="{8702D63D-8C35-4E48-B92E-B5FD162E463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B53A526-2B43-624E-B50F-E413D98A0540}" type="presOf" srcId="{8B899E97-3742-2548-9D72-B43FCC20CF85}" destId="{230EDE07-91EE-6E41-8109-5BB22A17D644}" srcOrd="0" destOrd="0" presId="urn:microsoft.com/office/officeart/2005/8/layout/vList2"/>
    <dgm:cxn modelId="{F498DA27-72EB-B541-BC62-033ED6E6902F}" type="presOf" srcId="{8702D63D-8C35-4E48-B92E-B5FD162E463A}" destId="{38F88DFB-4140-2D4A-A09F-FA7335B0400F}" srcOrd="0" destOrd="0" presId="urn:microsoft.com/office/officeart/2005/8/layout/vList2"/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834346C6-37BA-B245-AAA9-E36BFA8D70FD}" srcId="{B0F14141-C87A-4395-836A-167F9CC8941C}" destId="{8702D63D-8C35-4E48-B92E-B5FD162E463A}" srcOrd="3" destOrd="0" parTransId="{A010BFFD-EC62-6B48-8BA1-C5BB6D8BF792}" sibTransId="{41185469-99E7-FC43-8613-50824E1F144D}"/>
    <dgm:cxn modelId="{2E7FC5E8-8298-CC49-84E3-9B035A2724E0}" srcId="{B0F14141-C87A-4395-836A-167F9CC8941C}" destId="{8B899E97-3742-2548-9D72-B43FCC20CF85}" srcOrd="2" destOrd="0" parTransId="{E7AE3F2E-150F-F341-A2DF-82BEDF4D231C}" sibTransId="{3D881A32-AB1E-1741-B368-3C5B8C1840C1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3C09DED3-B14F-6249-A8D1-9E47C36FD90E}" type="presParOf" srcId="{3E426844-C28B-AE4C-BAD5-B6A6EB47E5BA}" destId="{EA25D4F4-55CC-C148-95B7-C5CEE9761DBF}" srcOrd="3" destOrd="0" presId="urn:microsoft.com/office/officeart/2005/8/layout/vList2"/>
    <dgm:cxn modelId="{5813E89F-3CDC-4247-84B2-756BA9A24893}" type="presParOf" srcId="{3E426844-C28B-AE4C-BAD5-B6A6EB47E5BA}" destId="{230EDE07-91EE-6E41-8109-5BB22A17D644}" srcOrd="4" destOrd="0" presId="urn:microsoft.com/office/officeart/2005/8/layout/vList2"/>
    <dgm:cxn modelId="{97E9D378-295F-FA41-BEC6-707224B0C6DB}" type="presParOf" srcId="{3E426844-C28B-AE4C-BAD5-B6A6EB47E5BA}" destId="{9B084133-B7A0-2B44-9CA3-869510FF8328}" srcOrd="5" destOrd="0" presId="urn:microsoft.com/office/officeart/2005/8/layout/vList2"/>
    <dgm:cxn modelId="{475FF2EE-8395-ED4E-9A7E-133DB21B9DCF}" type="presParOf" srcId="{3E426844-C28B-AE4C-BAD5-B6A6EB47E5BA}" destId="{38F88DFB-4140-2D4A-A09F-FA7335B040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Go to your blackboard page and click the small “+” in the left side menu</a:t>
          </a:r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 dirty="0"/>
            <a:t>Select “Tool Link”</a:t>
          </a:r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8B899E97-3742-2548-9D72-B43FCC20CF85}">
      <dgm:prSet/>
      <dgm:spPr/>
      <dgm:t>
        <a:bodyPr/>
        <a:lstStyle/>
        <a:p>
          <a:r>
            <a:rPr lang="en-US" dirty="0"/>
            <a:t>Fill in “</a:t>
          </a:r>
          <a:r>
            <a:rPr lang="en-US" dirty="0" err="1"/>
            <a:t>GivePulse</a:t>
          </a:r>
          <a:r>
            <a:rPr lang="en-US" dirty="0"/>
            <a:t>” as the name and select </a:t>
          </a:r>
          <a:r>
            <a:rPr lang="en-US" dirty="0" err="1"/>
            <a:t>GivePulse</a:t>
          </a:r>
          <a:r>
            <a:rPr lang="en-US" dirty="0"/>
            <a:t>” in the “Type: “ dropdown</a:t>
          </a:r>
        </a:p>
      </dgm:t>
    </dgm:pt>
    <dgm:pt modelId="{E7AE3F2E-150F-F341-A2DF-82BEDF4D231C}" type="parTrans" cxnId="{2E7FC5E8-8298-CC49-84E3-9B035A2724E0}">
      <dgm:prSet/>
      <dgm:spPr/>
      <dgm:t>
        <a:bodyPr/>
        <a:lstStyle/>
        <a:p>
          <a:endParaRPr lang="en-US"/>
        </a:p>
      </dgm:t>
    </dgm:pt>
    <dgm:pt modelId="{3D881A32-AB1E-1741-B368-3C5B8C1840C1}" type="sibTrans" cxnId="{2E7FC5E8-8298-CC49-84E3-9B035A2724E0}">
      <dgm:prSet/>
      <dgm:spPr/>
      <dgm:t>
        <a:bodyPr/>
        <a:lstStyle/>
        <a:p>
          <a:endParaRPr lang="en-US"/>
        </a:p>
      </dgm:t>
    </dgm:pt>
    <dgm:pt modelId="{8702D63D-8C35-4E48-B92E-B5FD162E463A}">
      <dgm:prSet/>
      <dgm:spPr/>
      <dgm:t>
        <a:bodyPr/>
        <a:lstStyle/>
        <a:p>
          <a:r>
            <a:rPr lang="en-US" dirty="0"/>
            <a:t>Make sure “available to users” is checked and hit “submit”</a:t>
          </a:r>
        </a:p>
      </dgm:t>
    </dgm:pt>
    <dgm:pt modelId="{A010BFFD-EC62-6B48-8BA1-C5BB6D8BF792}" type="parTrans" cxnId="{834346C6-37BA-B245-AAA9-E36BFA8D70FD}">
      <dgm:prSet/>
      <dgm:spPr/>
      <dgm:t>
        <a:bodyPr/>
        <a:lstStyle/>
        <a:p>
          <a:endParaRPr lang="en-US"/>
        </a:p>
      </dgm:t>
    </dgm:pt>
    <dgm:pt modelId="{41185469-99E7-FC43-8613-50824E1F144D}" type="sibTrans" cxnId="{834346C6-37BA-B245-AAA9-E36BFA8D70FD}">
      <dgm:prSet/>
      <dgm:spPr/>
      <dgm:t>
        <a:bodyPr/>
        <a:lstStyle/>
        <a:p>
          <a:endParaRPr lang="en-US"/>
        </a:p>
      </dgm:t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25D4F4-55CC-C148-95B7-C5CEE9761DBF}" type="pres">
      <dgm:prSet presAssocID="{9C469C05-0624-DD42-B1B5-B0D04BA4CB2A}" presName="spacer" presStyleCnt="0"/>
      <dgm:spPr/>
    </dgm:pt>
    <dgm:pt modelId="{230EDE07-91EE-6E41-8109-5BB22A17D644}" type="pres">
      <dgm:prSet presAssocID="{8B899E97-3742-2548-9D72-B43FCC20CF8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B084133-B7A0-2B44-9CA3-869510FF8328}" type="pres">
      <dgm:prSet presAssocID="{3D881A32-AB1E-1741-B368-3C5B8C1840C1}" presName="spacer" presStyleCnt="0"/>
      <dgm:spPr/>
    </dgm:pt>
    <dgm:pt modelId="{38F88DFB-4140-2D4A-A09F-FA7335B0400F}" type="pres">
      <dgm:prSet presAssocID="{8702D63D-8C35-4E48-B92E-B5FD162E463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B53A526-2B43-624E-B50F-E413D98A0540}" type="presOf" srcId="{8B899E97-3742-2548-9D72-B43FCC20CF85}" destId="{230EDE07-91EE-6E41-8109-5BB22A17D644}" srcOrd="0" destOrd="0" presId="urn:microsoft.com/office/officeart/2005/8/layout/vList2"/>
    <dgm:cxn modelId="{F498DA27-72EB-B541-BC62-033ED6E6902F}" type="presOf" srcId="{8702D63D-8C35-4E48-B92E-B5FD162E463A}" destId="{38F88DFB-4140-2D4A-A09F-FA7335B0400F}" srcOrd="0" destOrd="0" presId="urn:microsoft.com/office/officeart/2005/8/layout/vList2"/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834346C6-37BA-B245-AAA9-E36BFA8D70FD}" srcId="{B0F14141-C87A-4395-836A-167F9CC8941C}" destId="{8702D63D-8C35-4E48-B92E-B5FD162E463A}" srcOrd="3" destOrd="0" parTransId="{A010BFFD-EC62-6B48-8BA1-C5BB6D8BF792}" sibTransId="{41185469-99E7-FC43-8613-50824E1F144D}"/>
    <dgm:cxn modelId="{2E7FC5E8-8298-CC49-84E3-9B035A2724E0}" srcId="{B0F14141-C87A-4395-836A-167F9CC8941C}" destId="{8B899E97-3742-2548-9D72-B43FCC20CF85}" srcOrd="2" destOrd="0" parTransId="{E7AE3F2E-150F-F341-A2DF-82BEDF4D231C}" sibTransId="{3D881A32-AB1E-1741-B368-3C5B8C1840C1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3C09DED3-B14F-6249-A8D1-9E47C36FD90E}" type="presParOf" srcId="{3E426844-C28B-AE4C-BAD5-B6A6EB47E5BA}" destId="{EA25D4F4-55CC-C148-95B7-C5CEE9761DBF}" srcOrd="3" destOrd="0" presId="urn:microsoft.com/office/officeart/2005/8/layout/vList2"/>
    <dgm:cxn modelId="{5813E89F-3CDC-4247-84B2-756BA9A24893}" type="presParOf" srcId="{3E426844-C28B-AE4C-BAD5-B6A6EB47E5BA}" destId="{230EDE07-91EE-6E41-8109-5BB22A17D644}" srcOrd="4" destOrd="0" presId="urn:microsoft.com/office/officeart/2005/8/layout/vList2"/>
    <dgm:cxn modelId="{97E9D378-295F-FA41-BEC6-707224B0C6DB}" type="presParOf" srcId="{3E426844-C28B-AE4C-BAD5-B6A6EB47E5BA}" destId="{9B084133-B7A0-2B44-9CA3-869510FF8328}" srcOrd="5" destOrd="0" presId="urn:microsoft.com/office/officeart/2005/8/layout/vList2"/>
    <dgm:cxn modelId="{475FF2EE-8395-ED4E-9A7E-133DB21B9DCF}" type="presParOf" srcId="{3E426844-C28B-AE4C-BAD5-B6A6EB47E5BA}" destId="{38F88DFB-4140-2D4A-A09F-FA7335B040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Click on the “</a:t>
          </a:r>
          <a:r>
            <a:rPr lang="en-US" dirty="0" err="1"/>
            <a:t>GivePulse</a:t>
          </a:r>
          <a:r>
            <a:rPr lang="en-US" dirty="0"/>
            <a:t>” link previously created in Blackboard</a:t>
          </a:r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 dirty="0"/>
            <a:t>Click the “Add Impact” button</a:t>
          </a:r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8B899E97-3742-2548-9D72-B43FCC20CF85}">
      <dgm:prSet/>
      <dgm:spPr/>
      <dgm:t>
        <a:bodyPr/>
        <a:lstStyle/>
        <a:p>
          <a:r>
            <a:rPr lang="en-US" dirty="0"/>
            <a:t>Fill out the rest of the corresponding info!</a:t>
          </a:r>
        </a:p>
      </dgm:t>
    </dgm:pt>
    <dgm:pt modelId="{E7AE3F2E-150F-F341-A2DF-82BEDF4D231C}" type="parTrans" cxnId="{2E7FC5E8-8298-CC49-84E3-9B035A2724E0}">
      <dgm:prSet/>
      <dgm:spPr/>
      <dgm:t>
        <a:bodyPr/>
        <a:lstStyle/>
        <a:p>
          <a:endParaRPr lang="en-US"/>
        </a:p>
      </dgm:t>
    </dgm:pt>
    <dgm:pt modelId="{3D881A32-AB1E-1741-B368-3C5B8C1840C1}" type="sibTrans" cxnId="{2E7FC5E8-8298-CC49-84E3-9B035A2724E0}">
      <dgm:prSet/>
      <dgm:spPr/>
      <dgm:t>
        <a:bodyPr/>
        <a:lstStyle/>
        <a:p>
          <a:endParaRPr lang="en-US"/>
        </a:p>
      </dgm:t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25D4F4-55CC-C148-95B7-C5CEE9761DBF}" type="pres">
      <dgm:prSet presAssocID="{9C469C05-0624-DD42-B1B5-B0D04BA4CB2A}" presName="spacer" presStyleCnt="0"/>
      <dgm:spPr/>
    </dgm:pt>
    <dgm:pt modelId="{230EDE07-91EE-6E41-8109-5BB22A17D644}" type="pres">
      <dgm:prSet presAssocID="{8B899E97-3742-2548-9D72-B43FCC20CF8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B53A526-2B43-624E-B50F-E413D98A0540}" type="presOf" srcId="{8B899E97-3742-2548-9D72-B43FCC20CF85}" destId="{230EDE07-91EE-6E41-8109-5BB22A17D644}" srcOrd="0" destOrd="0" presId="urn:microsoft.com/office/officeart/2005/8/layout/vList2"/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2E7FC5E8-8298-CC49-84E3-9B035A2724E0}" srcId="{B0F14141-C87A-4395-836A-167F9CC8941C}" destId="{8B899E97-3742-2548-9D72-B43FCC20CF85}" srcOrd="2" destOrd="0" parTransId="{E7AE3F2E-150F-F341-A2DF-82BEDF4D231C}" sibTransId="{3D881A32-AB1E-1741-B368-3C5B8C1840C1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3C09DED3-B14F-6249-A8D1-9E47C36FD90E}" type="presParOf" srcId="{3E426844-C28B-AE4C-BAD5-B6A6EB47E5BA}" destId="{EA25D4F4-55CC-C148-95B7-C5CEE9761DBF}" srcOrd="3" destOrd="0" presId="urn:microsoft.com/office/officeart/2005/8/layout/vList2"/>
    <dgm:cxn modelId="{5813E89F-3CDC-4247-84B2-756BA9A24893}" type="presParOf" srcId="{3E426844-C28B-AE4C-BAD5-B6A6EB47E5BA}" destId="{230EDE07-91EE-6E41-8109-5BB22A17D6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Click on the “</a:t>
          </a:r>
          <a:r>
            <a:rPr lang="en-US" dirty="0" err="1"/>
            <a:t>GivePulse</a:t>
          </a:r>
          <a:r>
            <a:rPr lang="en-US" dirty="0"/>
            <a:t>” link previously created in Blackboard</a:t>
          </a:r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 dirty="0"/>
            <a:t>On the left side of the screen, click Manage &gt; Manage Impacts</a:t>
          </a:r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8B899E97-3742-2548-9D72-B43FCC20CF85}">
      <dgm:prSet/>
      <dgm:spPr/>
      <dgm:t>
        <a:bodyPr/>
        <a:lstStyle/>
        <a:p>
          <a:r>
            <a:rPr lang="en-US" dirty="0"/>
            <a:t>In the “Actions” column of the table, click “Verify” for unverified hours</a:t>
          </a:r>
        </a:p>
      </dgm:t>
    </dgm:pt>
    <dgm:pt modelId="{E7AE3F2E-150F-F341-A2DF-82BEDF4D231C}" type="parTrans" cxnId="{2E7FC5E8-8298-CC49-84E3-9B035A2724E0}">
      <dgm:prSet/>
      <dgm:spPr/>
      <dgm:t>
        <a:bodyPr/>
        <a:lstStyle/>
        <a:p>
          <a:endParaRPr lang="en-US"/>
        </a:p>
      </dgm:t>
    </dgm:pt>
    <dgm:pt modelId="{3D881A32-AB1E-1741-B368-3C5B8C1840C1}" type="sibTrans" cxnId="{2E7FC5E8-8298-CC49-84E3-9B035A2724E0}">
      <dgm:prSet/>
      <dgm:spPr/>
      <dgm:t>
        <a:bodyPr/>
        <a:lstStyle/>
        <a:p>
          <a:endParaRPr lang="en-US"/>
        </a:p>
      </dgm:t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25D4F4-55CC-C148-95B7-C5CEE9761DBF}" type="pres">
      <dgm:prSet presAssocID="{9C469C05-0624-DD42-B1B5-B0D04BA4CB2A}" presName="spacer" presStyleCnt="0"/>
      <dgm:spPr/>
    </dgm:pt>
    <dgm:pt modelId="{230EDE07-91EE-6E41-8109-5BB22A17D644}" type="pres">
      <dgm:prSet presAssocID="{8B899E97-3742-2548-9D72-B43FCC20CF8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B53A526-2B43-624E-B50F-E413D98A0540}" type="presOf" srcId="{8B899E97-3742-2548-9D72-B43FCC20CF85}" destId="{230EDE07-91EE-6E41-8109-5BB22A17D644}" srcOrd="0" destOrd="0" presId="urn:microsoft.com/office/officeart/2005/8/layout/vList2"/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2E7FC5E8-8298-CC49-84E3-9B035A2724E0}" srcId="{B0F14141-C87A-4395-836A-167F9CC8941C}" destId="{8B899E97-3742-2548-9D72-B43FCC20CF85}" srcOrd="2" destOrd="0" parTransId="{E7AE3F2E-150F-F341-A2DF-82BEDF4D231C}" sibTransId="{3D881A32-AB1E-1741-B368-3C5B8C1840C1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3C09DED3-B14F-6249-A8D1-9E47C36FD90E}" type="presParOf" srcId="{3E426844-C28B-AE4C-BAD5-B6A6EB47E5BA}" destId="{EA25D4F4-55CC-C148-95B7-C5CEE9761DBF}" srcOrd="3" destOrd="0" presId="urn:microsoft.com/office/officeart/2005/8/layout/vList2"/>
    <dgm:cxn modelId="{5813E89F-3CDC-4247-84B2-756BA9A24893}" type="presParOf" srcId="{3E426844-C28B-AE4C-BAD5-B6A6EB47E5BA}" destId="{230EDE07-91EE-6E41-8109-5BB22A17D6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Make sure you’re on the newest version of </a:t>
          </a:r>
          <a:r>
            <a:rPr lang="en-US" dirty="0" err="1"/>
            <a:t>GivePulse</a:t>
          </a:r>
          <a:r>
            <a:rPr lang="en-US" dirty="0"/>
            <a:t>. If you aren’t, there should be a button in the banner at the top to do so</a:t>
          </a:r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 dirty="0"/>
            <a:t>Click the blue “manage” tab poking out from the left side of the screen</a:t>
          </a:r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8CFB187A-E7BE-8445-948B-D8E45B1C20EB}">
      <dgm:prSet/>
      <dgm:spPr/>
      <dgm:t>
        <a:bodyPr/>
        <a:lstStyle/>
        <a:p>
          <a:r>
            <a:rPr lang="en-US" dirty="0"/>
            <a:t>Click "Add Event"</a:t>
          </a:r>
        </a:p>
      </dgm:t>
    </dgm:pt>
    <dgm:pt modelId="{0F37C4BB-AC46-8B46-A056-4C0CBF59B142}" type="parTrans" cxnId="{427124C3-070B-7A4F-A4A6-CA4ADFFC1CEB}">
      <dgm:prSet/>
      <dgm:spPr/>
    </dgm:pt>
    <dgm:pt modelId="{F1D7965C-9772-B74A-A215-6C39E203AB31}" type="sibTrans" cxnId="{427124C3-070B-7A4F-A4A6-CA4ADFFC1CEB}">
      <dgm:prSet/>
      <dgm:spPr/>
    </dgm:pt>
    <dgm:pt modelId="{92D4E6B6-ED7E-E140-BCC4-B160A2AC4651}">
      <dgm:prSet/>
      <dgm:spPr/>
      <dgm:t>
        <a:bodyPr/>
        <a:lstStyle/>
        <a:p>
          <a:r>
            <a:rPr lang="en-US" dirty="0"/>
            <a:t>Fill out the rest of the details regarding your event and click “Publish” when done!</a:t>
          </a:r>
        </a:p>
      </dgm:t>
    </dgm:pt>
    <dgm:pt modelId="{2A2A5F57-AC5D-A746-80DD-7904346A837C}" type="parTrans" cxnId="{AFF5CB16-7669-654B-A102-0ACC83D81676}">
      <dgm:prSet/>
      <dgm:spPr/>
    </dgm:pt>
    <dgm:pt modelId="{7350B1B7-19E9-0846-A199-2836D899FB4A}" type="sibTrans" cxnId="{AFF5CB16-7669-654B-A102-0ACC83D81676}">
      <dgm:prSet/>
      <dgm:spPr/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16F62E4-4D26-814D-BFCE-83BAD2381D20}" type="pres">
      <dgm:prSet presAssocID="{9C469C05-0624-DD42-B1B5-B0D04BA4CB2A}" presName="spacer" presStyleCnt="0"/>
      <dgm:spPr/>
    </dgm:pt>
    <dgm:pt modelId="{1D00EC2D-E489-2749-B690-99BC4C30F0DD}" type="pres">
      <dgm:prSet presAssocID="{8CFB187A-E7BE-8445-948B-D8E45B1C20E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6F571C9-A5F6-EB49-9575-7FE859B56793}" type="pres">
      <dgm:prSet presAssocID="{F1D7965C-9772-B74A-A215-6C39E203AB31}" presName="spacer" presStyleCnt="0"/>
      <dgm:spPr/>
    </dgm:pt>
    <dgm:pt modelId="{6136DE30-9F4C-4A45-90AC-26B3239674D3}" type="pres">
      <dgm:prSet presAssocID="{92D4E6B6-ED7E-E140-BCC4-B160A2AC465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FF5CB16-7669-654B-A102-0ACC83D81676}" srcId="{B0F14141-C87A-4395-836A-167F9CC8941C}" destId="{92D4E6B6-ED7E-E140-BCC4-B160A2AC4651}" srcOrd="3" destOrd="0" parTransId="{2A2A5F57-AC5D-A746-80DD-7904346A837C}" sibTransId="{7350B1B7-19E9-0846-A199-2836D899FB4A}"/>
    <dgm:cxn modelId="{AB36C828-3A4E-A543-8E0F-C20C1946DA38}" type="presOf" srcId="{92D4E6B6-ED7E-E140-BCC4-B160A2AC4651}" destId="{6136DE30-9F4C-4A45-90AC-26B3239674D3}" srcOrd="0" destOrd="0" presId="urn:microsoft.com/office/officeart/2005/8/layout/vList2"/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F497A249-5910-4245-8939-B6DC8CF65624}" type="presOf" srcId="{8CFB187A-E7BE-8445-948B-D8E45B1C20EB}" destId="{1D00EC2D-E489-2749-B690-99BC4C30F0DD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427124C3-070B-7A4F-A4A6-CA4ADFFC1CEB}" srcId="{B0F14141-C87A-4395-836A-167F9CC8941C}" destId="{8CFB187A-E7BE-8445-948B-D8E45B1C20EB}" srcOrd="2" destOrd="0" parTransId="{0F37C4BB-AC46-8B46-A056-4C0CBF59B142}" sibTransId="{F1D7965C-9772-B74A-A215-6C39E203AB31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6AEE746B-4B4E-9A45-A26A-698DEB821757}" type="presParOf" srcId="{3E426844-C28B-AE4C-BAD5-B6A6EB47E5BA}" destId="{916F62E4-4D26-814D-BFCE-83BAD2381D20}" srcOrd="3" destOrd="0" presId="urn:microsoft.com/office/officeart/2005/8/layout/vList2"/>
    <dgm:cxn modelId="{FD3551F4-DF7E-6841-ADFF-C382F39F866A}" type="presParOf" srcId="{3E426844-C28B-AE4C-BAD5-B6A6EB47E5BA}" destId="{1D00EC2D-E489-2749-B690-99BC4C30F0DD}" srcOrd="4" destOrd="0" presId="urn:microsoft.com/office/officeart/2005/8/layout/vList2"/>
    <dgm:cxn modelId="{B5BDBBA4-D614-F947-B1FA-A10438B6984E}" type="presParOf" srcId="{3E426844-C28B-AE4C-BAD5-B6A6EB47E5BA}" destId="{A6F571C9-A5F6-EB49-9575-7FE859B56793}" srcOrd="5" destOrd="0" presId="urn:microsoft.com/office/officeart/2005/8/layout/vList2"/>
    <dgm:cxn modelId="{0D6B280F-C1A5-4C46-BFC7-F26462AE91F8}" type="presParOf" srcId="{3E426844-C28B-AE4C-BAD5-B6A6EB47E5BA}" destId="{6136DE30-9F4C-4A45-90AC-26B3239674D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Follow the previous steps for creating an event</a:t>
          </a:r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 dirty="0"/>
            <a:t>Select ”Multiple" under the frequency section of "Basic Info” when you first click “Add Event”</a:t>
          </a:r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8CFB187A-E7BE-8445-948B-D8E45B1C20EB}">
      <dgm:prSet/>
      <dgm:spPr/>
      <dgm:t>
        <a:bodyPr/>
        <a:lstStyle/>
        <a:p>
          <a:r>
            <a:rPr lang="en-US" dirty="0"/>
            <a:t>Click "Save and Continue"</a:t>
          </a:r>
        </a:p>
      </dgm:t>
    </dgm:pt>
    <dgm:pt modelId="{F1D7965C-9772-B74A-A215-6C39E203AB31}" type="sibTrans" cxnId="{427124C3-070B-7A4F-A4A6-CA4ADFFC1CEB}">
      <dgm:prSet/>
      <dgm:spPr/>
    </dgm:pt>
    <dgm:pt modelId="{0F37C4BB-AC46-8B46-A056-4C0CBF59B142}" type="parTrans" cxnId="{427124C3-070B-7A4F-A4A6-CA4ADFFC1CEB}">
      <dgm:prSet/>
      <dgm:spPr/>
    </dgm:pt>
    <dgm:pt modelId="{92D4E6B6-ED7E-E140-BCC4-B160A2AC4651}">
      <dgm:prSet/>
      <dgm:spPr/>
      <dgm:t>
        <a:bodyPr/>
        <a:lstStyle/>
        <a:p>
          <a:r>
            <a:rPr lang="en-US" dirty="0"/>
            <a:t>Add the shifts you want on the next page!</a:t>
          </a:r>
        </a:p>
      </dgm:t>
    </dgm:pt>
    <dgm:pt modelId="{7350B1B7-19E9-0846-A199-2836D899FB4A}" type="sibTrans" cxnId="{AFF5CB16-7669-654B-A102-0ACC83D81676}">
      <dgm:prSet/>
      <dgm:spPr/>
    </dgm:pt>
    <dgm:pt modelId="{2A2A5F57-AC5D-A746-80DD-7904346A837C}" type="parTrans" cxnId="{AFF5CB16-7669-654B-A102-0ACC83D81676}">
      <dgm:prSet/>
      <dgm:spPr/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16F62E4-4D26-814D-BFCE-83BAD2381D20}" type="pres">
      <dgm:prSet presAssocID="{9C469C05-0624-DD42-B1B5-B0D04BA4CB2A}" presName="spacer" presStyleCnt="0"/>
      <dgm:spPr/>
    </dgm:pt>
    <dgm:pt modelId="{1D00EC2D-E489-2749-B690-99BC4C30F0DD}" type="pres">
      <dgm:prSet presAssocID="{8CFB187A-E7BE-8445-948B-D8E45B1C20E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6F571C9-A5F6-EB49-9575-7FE859B56793}" type="pres">
      <dgm:prSet presAssocID="{F1D7965C-9772-B74A-A215-6C39E203AB31}" presName="spacer" presStyleCnt="0"/>
      <dgm:spPr/>
    </dgm:pt>
    <dgm:pt modelId="{6136DE30-9F4C-4A45-90AC-26B3239674D3}" type="pres">
      <dgm:prSet presAssocID="{92D4E6B6-ED7E-E140-BCC4-B160A2AC465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FF5CB16-7669-654B-A102-0ACC83D81676}" srcId="{B0F14141-C87A-4395-836A-167F9CC8941C}" destId="{92D4E6B6-ED7E-E140-BCC4-B160A2AC4651}" srcOrd="3" destOrd="0" parTransId="{2A2A5F57-AC5D-A746-80DD-7904346A837C}" sibTransId="{7350B1B7-19E9-0846-A199-2836D899FB4A}"/>
    <dgm:cxn modelId="{AB36C828-3A4E-A543-8E0F-C20C1946DA38}" type="presOf" srcId="{92D4E6B6-ED7E-E140-BCC4-B160A2AC4651}" destId="{6136DE30-9F4C-4A45-90AC-26B3239674D3}" srcOrd="0" destOrd="0" presId="urn:microsoft.com/office/officeart/2005/8/layout/vList2"/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F497A249-5910-4245-8939-B6DC8CF65624}" type="presOf" srcId="{8CFB187A-E7BE-8445-948B-D8E45B1C20EB}" destId="{1D00EC2D-E489-2749-B690-99BC4C30F0DD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427124C3-070B-7A4F-A4A6-CA4ADFFC1CEB}" srcId="{B0F14141-C87A-4395-836A-167F9CC8941C}" destId="{8CFB187A-E7BE-8445-948B-D8E45B1C20EB}" srcOrd="2" destOrd="0" parTransId="{0F37C4BB-AC46-8B46-A056-4C0CBF59B142}" sibTransId="{F1D7965C-9772-B74A-A215-6C39E203AB31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6AEE746B-4B4E-9A45-A26A-698DEB821757}" type="presParOf" srcId="{3E426844-C28B-AE4C-BAD5-B6A6EB47E5BA}" destId="{916F62E4-4D26-814D-BFCE-83BAD2381D20}" srcOrd="3" destOrd="0" presId="urn:microsoft.com/office/officeart/2005/8/layout/vList2"/>
    <dgm:cxn modelId="{FD3551F4-DF7E-6841-ADFF-C382F39F866A}" type="presParOf" srcId="{3E426844-C28B-AE4C-BAD5-B6A6EB47E5BA}" destId="{1D00EC2D-E489-2749-B690-99BC4C30F0DD}" srcOrd="4" destOrd="0" presId="urn:microsoft.com/office/officeart/2005/8/layout/vList2"/>
    <dgm:cxn modelId="{B5BDBBA4-D614-F947-B1FA-A10438B6984E}" type="presParOf" srcId="{3E426844-C28B-AE4C-BAD5-B6A6EB47E5BA}" destId="{A6F571C9-A5F6-EB49-9575-7FE859B56793}" srcOrd="5" destOrd="0" presId="urn:microsoft.com/office/officeart/2005/8/layout/vList2"/>
    <dgm:cxn modelId="{0D6B280F-C1A5-4C46-BFC7-F26462AE91F8}" type="presParOf" srcId="{3E426844-C28B-AE4C-BAD5-B6A6EB47E5BA}" destId="{6136DE30-9F4C-4A45-90AC-26B3239674D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Click on your event on your homepage (if you can’t find it, got Manage &gt; Manage Events and find your event)</a:t>
          </a:r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 dirty="0"/>
            <a:t>Go to Registration &gt; Sign Registrants in</a:t>
          </a:r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8CFB187A-E7BE-8445-948B-D8E45B1C20EB}">
      <dgm:prSet/>
      <dgm:spPr/>
      <dgm:t>
        <a:bodyPr/>
        <a:lstStyle/>
        <a:p>
          <a:r>
            <a:rPr lang="en-US" dirty="0"/>
            <a:t>Sign in people who signed up for your event!</a:t>
          </a:r>
        </a:p>
      </dgm:t>
    </dgm:pt>
    <dgm:pt modelId="{F1D7965C-9772-B74A-A215-6C39E203AB31}" type="sibTrans" cxnId="{427124C3-070B-7A4F-A4A6-CA4ADFFC1CEB}">
      <dgm:prSet/>
      <dgm:spPr/>
    </dgm:pt>
    <dgm:pt modelId="{0F37C4BB-AC46-8B46-A056-4C0CBF59B142}" type="parTrans" cxnId="{427124C3-070B-7A4F-A4A6-CA4ADFFC1CEB}">
      <dgm:prSet/>
      <dgm:spPr/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16F62E4-4D26-814D-BFCE-83BAD2381D20}" type="pres">
      <dgm:prSet presAssocID="{9C469C05-0624-DD42-B1B5-B0D04BA4CB2A}" presName="spacer" presStyleCnt="0"/>
      <dgm:spPr/>
    </dgm:pt>
    <dgm:pt modelId="{1D00EC2D-E489-2749-B690-99BC4C30F0DD}" type="pres">
      <dgm:prSet presAssocID="{8CFB187A-E7BE-8445-948B-D8E45B1C20E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F497A249-5910-4245-8939-B6DC8CF65624}" type="presOf" srcId="{8CFB187A-E7BE-8445-948B-D8E45B1C20EB}" destId="{1D00EC2D-E489-2749-B690-99BC4C30F0DD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427124C3-070B-7A4F-A4A6-CA4ADFFC1CEB}" srcId="{B0F14141-C87A-4395-836A-167F9CC8941C}" destId="{8CFB187A-E7BE-8445-948B-D8E45B1C20EB}" srcOrd="2" destOrd="0" parTransId="{0F37C4BB-AC46-8B46-A056-4C0CBF59B142}" sibTransId="{F1D7965C-9772-B74A-A215-6C39E203AB31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6AEE746B-4B4E-9A45-A26A-698DEB821757}" type="presParOf" srcId="{3E426844-C28B-AE4C-BAD5-B6A6EB47E5BA}" destId="{916F62E4-4D26-814D-BFCE-83BAD2381D20}" srcOrd="3" destOrd="0" presId="urn:microsoft.com/office/officeart/2005/8/layout/vList2"/>
    <dgm:cxn modelId="{FD3551F4-DF7E-6841-ADFF-C382F39F866A}" type="presParOf" srcId="{3E426844-C28B-AE4C-BAD5-B6A6EB47E5BA}" destId="{1D00EC2D-E489-2749-B690-99BC4C30F0D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Go to your </a:t>
          </a:r>
          <a:r>
            <a:rPr lang="en-US" dirty="0" err="1"/>
            <a:t>GivePulse</a:t>
          </a:r>
          <a:r>
            <a:rPr lang="en-US" dirty="0"/>
            <a:t> Page</a:t>
          </a:r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/>
            <a:t>Select the small “Manage” tab on the right side of the screen</a:t>
          </a:r>
          <a:endParaRPr lang="en-US" dirty="0"/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8B899E97-3742-2548-9D72-B43FCC20CF85}">
      <dgm:prSet/>
      <dgm:spPr/>
      <dgm:t>
        <a:bodyPr/>
        <a:lstStyle/>
        <a:p>
          <a:r>
            <a:rPr lang="en-US" dirty="0"/>
            <a:t>Select “Manage Event”</a:t>
          </a:r>
        </a:p>
      </dgm:t>
    </dgm:pt>
    <dgm:pt modelId="{E7AE3F2E-150F-F341-A2DF-82BEDF4D231C}" type="parTrans" cxnId="{2E7FC5E8-8298-CC49-84E3-9B035A2724E0}">
      <dgm:prSet/>
      <dgm:spPr/>
      <dgm:t>
        <a:bodyPr/>
        <a:lstStyle/>
        <a:p>
          <a:endParaRPr lang="en-US"/>
        </a:p>
      </dgm:t>
    </dgm:pt>
    <dgm:pt modelId="{3D881A32-AB1E-1741-B368-3C5B8C1840C1}" type="sibTrans" cxnId="{2E7FC5E8-8298-CC49-84E3-9B035A2724E0}">
      <dgm:prSet/>
      <dgm:spPr/>
      <dgm:t>
        <a:bodyPr/>
        <a:lstStyle/>
        <a:p>
          <a:endParaRPr lang="en-US"/>
        </a:p>
      </dgm:t>
    </dgm:pt>
    <dgm:pt modelId="{8702D63D-8C35-4E48-B92E-B5FD162E463A}">
      <dgm:prSet/>
      <dgm:spPr/>
      <dgm:t>
        <a:bodyPr/>
        <a:lstStyle/>
        <a:p>
          <a:r>
            <a:rPr lang="en-US" dirty="0"/>
            <a:t>Find &amp; click the event you want to adjust / see the status of</a:t>
          </a:r>
        </a:p>
      </dgm:t>
    </dgm:pt>
    <dgm:pt modelId="{A010BFFD-EC62-6B48-8BA1-C5BB6D8BF792}" type="parTrans" cxnId="{834346C6-37BA-B245-AAA9-E36BFA8D70FD}">
      <dgm:prSet/>
      <dgm:spPr/>
      <dgm:t>
        <a:bodyPr/>
        <a:lstStyle/>
        <a:p>
          <a:endParaRPr lang="en-US"/>
        </a:p>
      </dgm:t>
    </dgm:pt>
    <dgm:pt modelId="{41185469-99E7-FC43-8613-50824E1F144D}" type="sibTrans" cxnId="{834346C6-37BA-B245-AAA9-E36BFA8D70FD}">
      <dgm:prSet/>
      <dgm:spPr/>
      <dgm:t>
        <a:bodyPr/>
        <a:lstStyle/>
        <a:p>
          <a:endParaRPr lang="en-US"/>
        </a:p>
      </dgm:t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25D4F4-55CC-C148-95B7-C5CEE9761DBF}" type="pres">
      <dgm:prSet presAssocID="{9C469C05-0624-DD42-B1B5-B0D04BA4CB2A}" presName="spacer" presStyleCnt="0"/>
      <dgm:spPr/>
    </dgm:pt>
    <dgm:pt modelId="{230EDE07-91EE-6E41-8109-5BB22A17D644}" type="pres">
      <dgm:prSet presAssocID="{8B899E97-3742-2548-9D72-B43FCC20CF8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B084133-B7A0-2B44-9CA3-869510FF8328}" type="pres">
      <dgm:prSet presAssocID="{3D881A32-AB1E-1741-B368-3C5B8C1840C1}" presName="spacer" presStyleCnt="0"/>
      <dgm:spPr/>
    </dgm:pt>
    <dgm:pt modelId="{38F88DFB-4140-2D4A-A09F-FA7335B0400F}" type="pres">
      <dgm:prSet presAssocID="{8702D63D-8C35-4E48-B92E-B5FD162E463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B53A526-2B43-624E-B50F-E413D98A0540}" type="presOf" srcId="{8B899E97-3742-2548-9D72-B43FCC20CF85}" destId="{230EDE07-91EE-6E41-8109-5BB22A17D644}" srcOrd="0" destOrd="0" presId="urn:microsoft.com/office/officeart/2005/8/layout/vList2"/>
    <dgm:cxn modelId="{F498DA27-72EB-B541-BC62-033ED6E6902F}" type="presOf" srcId="{8702D63D-8C35-4E48-B92E-B5FD162E463A}" destId="{38F88DFB-4140-2D4A-A09F-FA7335B0400F}" srcOrd="0" destOrd="0" presId="urn:microsoft.com/office/officeart/2005/8/layout/vList2"/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834346C6-37BA-B245-AAA9-E36BFA8D70FD}" srcId="{B0F14141-C87A-4395-836A-167F9CC8941C}" destId="{8702D63D-8C35-4E48-B92E-B5FD162E463A}" srcOrd="3" destOrd="0" parTransId="{A010BFFD-EC62-6B48-8BA1-C5BB6D8BF792}" sibTransId="{41185469-99E7-FC43-8613-50824E1F144D}"/>
    <dgm:cxn modelId="{2E7FC5E8-8298-CC49-84E3-9B035A2724E0}" srcId="{B0F14141-C87A-4395-836A-167F9CC8941C}" destId="{8B899E97-3742-2548-9D72-B43FCC20CF85}" srcOrd="2" destOrd="0" parTransId="{E7AE3F2E-150F-F341-A2DF-82BEDF4D231C}" sibTransId="{3D881A32-AB1E-1741-B368-3C5B8C1840C1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3C09DED3-B14F-6249-A8D1-9E47C36FD90E}" type="presParOf" srcId="{3E426844-C28B-AE4C-BAD5-B6A6EB47E5BA}" destId="{EA25D4F4-55CC-C148-95B7-C5CEE9761DBF}" srcOrd="3" destOrd="0" presId="urn:microsoft.com/office/officeart/2005/8/layout/vList2"/>
    <dgm:cxn modelId="{5813E89F-3CDC-4247-84B2-756BA9A24893}" type="presParOf" srcId="{3E426844-C28B-AE4C-BAD5-B6A6EB47E5BA}" destId="{230EDE07-91EE-6E41-8109-5BB22A17D644}" srcOrd="4" destOrd="0" presId="urn:microsoft.com/office/officeart/2005/8/layout/vList2"/>
    <dgm:cxn modelId="{97E9D378-295F-FA41-BEC6-707224B0C6DB}" type="presParOf" srcId="{3E426844-C28B-AE4C-BAD5-B6A6EB47E5BA}" destId="{9B084133-B7A0-2B44-9CA3-869510FF8328}" srcOrd="5" destOrd="0" presId="urn:microsoft.com/office/officeart/2005/8/layout/vList2"/>
    <dgm:cxn modelId="{475FF2EE-8395-ED4E-9A7E-133DB21B9DCF}" type="presParOf" srcId="{3E426844-C28B-AE4C-BAD5-B6A6EB47E5BA}" destId="{38F88DFB-4140-2D4A-A09F-FA7335B040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F14141-C87A-4395-836A-167F9CC8941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2C1706-9C82-9C40-ADEE-66725B9C9726}">
      <dgm:prSet/>
      <dgm:spPr/>
      <dgm:t>
        <a:bodyPr/>
        <a:lstStyle/>
        <a:p>
          <a:r>
            <a:rPr lang="en-US" dirty="0"/>
            <a:t>Get to the home page of the organization you’re admin of</a:t>
          </a:r>
        </a:p>
      </dgm:t>
    </dgm:pt>
    <dgm:pt modelId="{165EB23C-1539-3A47-9BF0-E5816B2626A4}" type="parTrans" cxnId="{810BB350-E5AD-B64E-B6F9-FFDE3B66D19C}">
      <dgm:prSet/>
      <dgm:spPr/>
      <dgm:t>
        <a:bodyPr/>
        <a:lstStyle/>
        <a:p>
          <a:endParaRPr lang="en-US"/>
        </a:p>
      </dgm:t>
    </dgm:pt>
    <dgm:pt modelId="{1033FCE2-2286-2445-BA52-96F5DC535F87}" type="sibTrans" cxnId="{810BB350-E5AD-B64E-B6F9-FFDE3B66D19C}">
      <dgm:prSet/>
      <dgm:spPr/>
      <dgm:t>
        <a:bodyPr/>
        <a:lstStyle/>
        <a:p>
          <a:endParaRPr lang="en-US"/>
        </a:p>
      </dgm:t>
    </dgm:pt>
    <dgm:pt modelId="{C7F9C206-7E19-0A43-887E-5DD31E8BCBE0}">
      <dgm:prSet/>
      <dgm:spPr/>
      <dgm:t>
        <a:bodyPr/>
        <a:lstStyle/>
        <a:p>
          <a:r>
            <a:rPr lang="en-US" dirty="0"/>
            <a:t>Select the small “Manage” tab on the right side of the screen</a:t>
          </a:r>
        </a:p>
      </dgm:t>
    </dgm:pt>
    <dgm:pt modelId="{31839A17-CB43-0E44-A474-98CDA1CC4C2D}" type="parTrans" cxnId="{7D7FE7A0-5644-A346-9FAE-628DF7336025}">
      <dgm:prSet/>
      <dgm:spPr/>
      <dgm:t>
        <a:bodyPr/>
        <a:lstStyle/>
        <a:p>
          <a:endParaRPr lang="en-US"/>
        </a:p>
      </dgm:t>
    </dgm:pt>
    <dgm:pt modelId="{9C469C05-0624-DD42-B1B5-B0D04BA4CB2A}" type="sibTrans" cxnId="{7D7FE7A0-5644-A346-9FAE-628DF7336025}">
      <dgm:prSet/>
      <dgm:spPr/>
      <dgm:t>
        <a:bodyPr/>
        <a:lstStyle/>
        <a:p>
          <a:endParaRPr lang="en-US"/>
        </a:p>
      </dgm:t>
    </dgm:pt>
    <dgm:pt modelId="{8B899E97-3742-2548-9D72-B43FCC20CF85}">
      <dgm:prSet/>
      <dgm:spPr/>
      <dgm:t>
        <a:bodyPr/>
        <a:lstStyle/>
        <a:p>
          <a:r>
            <a:rPr lang="en-US" dirty="0"/>
            <a:t>Select “Manage Users”</a:t>
          </a:r>
        </a:p>
      </dgm:t>
    </dgm:pt>
    <dgm:pt modelId="{E7AE3F2E-150F-F341-A2DF-82BEDF4D231C}" type="parTrans" cxnId="{2E7FC5E8-8298-CC49-84E3-9B035A2724E0}">
      <dgm:prSet/>
      <dgm:spPr/>
      <dgm:t>
        <a:bodyPr/>
        <a:lstStyle/>
        <a:p>
          <a:endParaRPr lang="en-US"/>
        </a:p>
      </dgm:t>
    </dgm:pt>
    <dgm:pt modelId="{3D881A32-AB1E-1741-B368-3C5B8C1840C1}" type="sibTrans" cxnId="{2E7FC5E8-8298-CC49-84E3-9B035A2724E0}">
      <dgm:prSet/>
      <dgm:spPr/>
      <dgm:t>
        <a:bodyPr/>
        <a:lstStyle/>
        <a:p>
          <a:endParaRPr lang="en-US"/>
        </a:p>
      </dgm:t>
    </dgm:pt>
    <dgm:pt modelId="{8702D63D-8C35-4E48-B92E-B5FD162E463A}">
      <dgm:prSet/>
      <dgm:spPr/>
      <dgm:t>
        <a:bodyPr/>
        <a:lstStyle/>
        <a:p>
          <a:r>
            <a:rPr lang="en-US" dirty="0"/>
            <a:t>Find the user you want to edit with filters</a:t>
          </a:r>
        </a:p>
      </dgm:t>
    </dgm:pt>
    <dgm:pt modelId="{A010BFFD-EC62-6B48-8BA1-C5BB6D8BF792}" type="parTrans" cxnId="{834346C6-37BA-B245-AAA9-E36BFA8D70FD}">
      <dgm:prSet/>
      <dgm:spPr/>
      <dgm:t>
        <a:bodyPr/>
        <a:lstStyle/>
        <a:p>
          <a:endParaRPr lang="en-US"/>
        </a:p>
      </dgm:t>
    </dgm:pt>
    <dgm:pt modelId="{41185469-99E7-FC43-8613-50824E1F144D}" type="sibTrans" cxnId="{834346C6-37BA-B245-AAA9-E36BFA8D70FD}">
      <dgm:prSet/>
      <dgm:spPr/>
      <dgm:t>
        <a:bodyPr/>
        <a:lstStyle/>
        <a:p>
          <a:endParaRPr lang="en-US"/>
        </a:p>
      </dgm:t>
    </dgm:pt>
    <dgm:pt modelId="{4C253588-88E1-684E-AF2D-607FE7C40FD1}">
      <dgm:prSet/>
      <dgm:spPr/>
      <dgm:t>
        <a:bodyPr/>
        <a:lstStyle/>
        <a:p>
          <a:r>
            <a:rPr lang="en-US" dirty="0"/>
            <a:t>On the far right column (might need to scroll over), click the dropdown of the “Actions” column</a:t>
          </a:r>
        </a:p>
      </dgm:t>
    </dgm:pt>
    <dgm:pt modelId="{AF8D1C65-3FCB-E949-98E4-3E9F64BA92EF}" type="parTrans" cxnId="{9C7C40ED-7D8B-9647-B04E-FF5C00EA036C}">
      <dgm:prSet/>
      <dgm:spPr/>
    </dgm:pt>
    <dgm:pt modelId="{A557C91A-479C-C64C-82F7-A33F99890BDB}" type="sibTrans" cxnId="{9C7C40ED-7D8B-9647-B04E-FF5C00EA036C}">
      <dgm:prSet/>
      <dgm:spPr/>
    </dgm:pt>
    <dgm:pt modelId="{3E426844-C28B-AE4C-BAD5-B6A6EB47E5BA}" type="pres">
      <dgm:prSet presAssocID="{B0F14141-C87A-4395-836A-167F9CC8941C}" presName="linear" presStyleCnt="0">
        <dgm:presLayoutVars>
          <dgm:animLvl val="lvl"/>
          <dgm:resizeHandles val="exact"/>
        </dgm:presLayoutVars>
      </dgm:prSet>
      <dgm:spPr/>
    </dgm:pt>
    <dgm:pt modelId="{F8800D9C-8C24-2F4D-80CF-EF3DA5EB8CCB}" type="pres">
      <dgm:prSet presAssocID="{E62C1706-9C82-9C40-ADEE-66725B9C972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9D975C9-0F18-9742-8FE7-90F1B8D8499F}" type="pres">
      <dgm:prSet presAssocID="{1033FCE2-2286-2445-BA52-96F5DC535F87}" presName="spacer" presStyleCnt="0"/>
      <dgm:spPr/>
    </dgm:pt>
    <dgm:pt modelId="{E40389DA-C9B1-3D47-A866-D776451A71F3}" type="pres">
      <dgm:prSet presAssocID="{C7F9C206-7E19-0A43-887E-5DD31E8BCBE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A25D4F4-55CC-C148-95B7-C5CEE9761DBF}" type="pres">
      <dgm:prSet presAssocID="{9C469C05-0624-DD42-B1B5-B0D04BA4CB2A}" presName="spacer" presStyleCnt="0"/>
      <dgm:spPr/>
    </dgm:pt>
    <dgm:pt modelId="{230EDE07-91EE-6E41-8109-5BB22A17D644}" type="pres">
      <dgm:prSet presAssocID="{8B899E97-3742-2548-9D72-B43FCC20CF8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B084133-B7A0-2B44-9CA3-869510FF8328}" type="pres">
      <dgm:prSet presAssocID="{3D881A32-AB1E-1741-B368-3C5B8C1840C1}" presName="spacer" presStyleCnt="0"/>
      <dgm:spPr/>
    </dgm:pt>
    <dgm:pt modelId="{38F88DFB-4140-2D4A-A09F-FA7335B0400F}" type="pres">
      <dgm:prSet presAssocID="{8702D63D-8C35-4E48-B92E-B5FD162E463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54EF21C-D9D4-B94D-8C61-AE5434BD6F1E}" type="pres">
      <dgm:prSet presAssocID="{41185469-99E7-FC43-8613-50824E1F144D}" presName="spacer" presStyleCnt="0"/>
      <dgm:spPr/>
    </dgm:pt>
    <dgm:pt modelId="{13693AE0-6BE0-DD4C-939B-E995472892DC}" type="pres">
      <dgm:prSet presAssocID="{4C253588-88E1-684E-AF2D-607FE7C40FD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B53A526-2B43-624E-B50F-E413D98A0540}" type="presOf" srcId="{8B899E97-3742-2548-9D72-B43FCC20CF85}" destId="{230EDE07-91EE-6E41-8109-5BB22A17D644}" srcOrd="0" destOrd="0" presId="urn:microsoft.com/office/officeart/2005/8/layout/vList2"/>
    <dgm:cxn modelId="{F498DA27-72EB-B541-BC62-033ED6E6902F}" type="presOf" srcId="{8702D63D-8C35-4E48-B92E-B5FD162E463A}" destId="{38F88DFB-4140-2D4A-A09F-FA7335B0400F}" srcOrd="0" destOrd="0" presId="urn:microsoft.com/office/officeart/2005/8/layout/vList2"/>
    <dgm:cxn modelId="{D67ED132-08E1-7D44-9BB4-C4915E0FCD8B}" type="presOf" srcId="{B0F14141-C87A-4395-836A-167F9CC8941C}" destId="{3E426844-C28B-AE4C-BAD5-B6A6EB47E5BA}" srcOrd="0" destOrd="0" presId="urn:microsoft.com/office/officeart/2005/8/layout/vList2"/>
    <dgm:cxn modelId="{E693B535-5615-944E-AE71-84F9402B432F}" type="presOf" srcId="{E62C1706-9C82-9C40-ADEE-66725B9C9726}" destId="{F8800D9C-8C24-2F4D-80CF-EF3DA5EB8CCB}" srcOrd="0" destOrd="0" presId="urn:microsoft.com/office/officeart/2005/8/layout/vList2"/>
    <dgm:cxn modelId="{0EDFF56D-4AE5-EB43-8930-0635352FA1E2}" type="presOf" srcId="{4C253588-88E1-684E-AF2D-607FE7C40FD1}" destId="{13693AE0-6BE0-DD4C-939B-E995472892DC}" srcOrd="0" destOrd="0" presId="urn:microsoft.com/office/officeart/2005/8/layout/vList2"/>
    <dgm:cxn modelId="{810BB350-E5AD-B64E-B6F9-FFDE3B66D19C}" srcId="{B0F14141-C87A-4395-836A-167F9CC8941C}" destId="{E62C1706-9C82-9C40-ADEE-66725B9C9726}" srcOrd="0" destOrd="0" parTransId="{165EB23C-1539-3A47-9BF0-E5816B2626A4}" sibTransId="{1033FCE2-2286-2445-BA52-96F5DC535F87}"/>
    <dgm:cxn modelId="{43186D58-6219-8548-B649-B98B7BBE7DDB}" type="presOf" srcId="{C7F9C206-7E19-0A43-887E-5DD31E8BCBE0}" destId="{E40389DA-C9B1-3D47-A866-D776451A71F3}" srcOrd="0" destOrd="0" presId="urn:microsoft.com/office/officeart/2005/8/layout/vList2"/>
    <dgm:cxn modelId="{7D7FE7A0-5644-A346-9FAE-628DF7336025}" srcId="{B0F14141-C87A-4395-836A-167F9CC8941C}" destId="{C7F9C206-7E19-0A43-887E-5DD31E8BCBE0}" srcOrd="1" destOrd="0" parTransId="{31839A17-CB43-0E44-A474-98CDA1CC4C2D}" sibTransId="{9C469C05-0624-DD42-B1B5-B0D04BA4CB2A}"/>
    <dgm:cxn modelId="{834346C6-37BA-B245-AAA9-E36BFA8D70FD}" srcId="{B0F14141-C87A-4395-836A-167F9CC8941C}" destId="{8702D63D-8C35-4E48-B92E-B5FD162E463A}" srcOrd="3" destOrd="0" parTransId="{A010BFFD-EC62-6B48-8BA1-C5BB6D8BF792}" sibTransId="{41185469-99E7-FC43-8613-50824E1F144D}"/>
    <dgm:cxn modelId="{2E7FC5E8-8298-CC49-84E3-9B035A2724E0}" srcId="{B0F14141-C87A-4395-836A-167F9CC8941C}" destId="{8B899E97-3742-2548-9D72-B43FCC20CF85}" srcOrd="2" destOrd="0" parTransId="{E7AE3F2E-150F-F341-A2DF-82BEDF4D231C}" sibTransId="{3D881A32-AB1E-1741-B368-3C5B8C1840C1}"/>
    <dgm:cxn modelId="{9C7C40ED-7D8B-9647-B04E-FF5C00EA036C}" srcId="{B0F14141-C87A-4395-836A-167F9CC8941C}" destId="{4C253588-88E1-684E-AF2D-607FE7C40FD1}" srcOrd="4" destOrd="0" parTransId="{AF8D1C65-3FCB-E949-98E4-3E9F64BA92EF}" sibTransId="{A557C91A-479C-C64C-82F7-A33F99890BDB}"/>
    <dgm:cxn modelId="{D7CC6D46-914D-FE40-8F31-682B62B64D1A}" type="presParOf" srcId="{3E426844-C28B-AE4C-BAD5-B6A6EB47E5BA}" destId="{F8800D9C-8C24-2F4D-80CF-EF3DA5EB8CCB}" srcOrd="0" destOrd="0" presId="urn:microsoft.com/office/officeart/2005/8/layout/vList2"/>
    <dgm:cxn modelId="{EC232A73-5DAF-BD4F-8303-431562DF1554}" type="presParOf" srcId="{3E426844-C28B-AE4C-BAD5-B6A6EB47E5BA}" destId="{59D975C9-0F18-9742-8FE7-90F1B8D8499F}" srcOrd="1" destOrd="0" presId="urn:microsoft.com/office/officeart/2005/8/layout/vList2"/>
    <dgm:cxn modelId="{62D17A6C-CB1E-D940-AC40-9D5EE46E803A}" type="presParOf" srcId="{3E426844-C28B-AE4C-BAD5-B6A6EB47E5BA}" destId="{E40389DA-C9B1-3D47-A866-D776451A71F3}" srcOrd="2" destOrd="0" presId="urn:microsoft.com/office/officeart/2005/8/layout/vList2"/>
    <dgm:cxn modelId="{3C09DED3-B14F-6249-A8D1-9E47C36FD90E}" type="presParOf" srcId="{3E426844-C28B-AE4C-BAD5-B6A6EB47E5BA}" destId="{EA25D4F4-55CC-C148-95B7-C5CEE9761DBF}" srcOrd="3" destOrd="0" presId="urn:microsoft.com/office/officeart/2005/8/layout/vList2"/>
    <dgm:cxn modelId="{5813E89F-3CDC-4247-84B2-756BA9A24893}" type="presParOf" srcId="{3E426844-C28B-AE4C-BAD5-B6A6EB47E5BA}" destId="{230EDE07-91EE-6E41-8109-5BB22A17D644}" srcOrd="4" destOrd="0" presId="urn:microsoft.com/office/officeart/2005/8/layout/vList2"/>
    <dgm:cxn modelId="{97E9D378-295F-FA41-BEC6-707224B0C6DB}" type="presParOf" srcId="{3E426844-C28B-AE4C-BAD5-B6A6EB47E5BA}" destId="{9B084133-B7A0-2B44-9CA3-869510FF8328}" srcOrd="5" destOrd="0" presId="urn:microsoft.com/office/officeart/2005/8/layout/vList2"/>
    <dgm:cxn modelId="{475FF2EE-8395-ED4E-9A7E-133DB21B9DCF}" type="presParOf" srcId="{3E426844-C28B-AE4C-BAD5-B6A6EB47E5BA}" destId="{38F88DFB-4140-2D4A-A09F-FA7335B0400F}" srcOrd="6" destOrd="0" presId="urn:microsoft.com/office/officeart/2005/8/layout/vList2"/>
    <dgm:cxn modelId="{780970F8-8AAF-2543-B603-8591BB1DE637}" type="presParOf" srcId="{3E426844-C28B-AE4C-BAD5-B6A6EB47E5BA}" destId="{354EF21C-D9D4-B94D-8C61-AE5434BD6F1E}" srcOrd="7" destOrd="0" presId="urn:microsoft.com/office/officeart/2005/8/layout/vList2"/>
    <dgm:cxn modelId="{A2101627-143F-0249-A3AF-A29C016C449C}" type="presParOf" srcId="{3E426844-C28B-AE4C-BAD5-B6A6EB47E5BA}" destId="{13693AE0-6BE0-DD4C-939B-E995472892D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F8E4D-753E-4464-A2F5-785612BBD435}">
      <dsp:nvSpPr>
        <dsp:cNvPr id="0" name=""/>
        <dsp:cNvSpPr/>
      </dsp:nvSpPr>
      <dsp:spPr>
        <a:xfrm>
          <a:off x="818858" y="1046341"/>
          <a:ext cx="1199812" cy="1199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3E8F5-B793-401E-A0F6-4E0B31A62C38}">
      <dsp:nvSpPr>
        <dsp:cNvPr id="0" name=""/>
        <dsp:cNvSpPr/>
      </dsp:nvSpPr>
      <dsp:spPr>
        <a:xfrm>
          <a:off x="85639" y="2584996"/>
          <a:ext cx="266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MAIN volunteering organization platform used at UARK</a:t>
          </a:r>
        </a:p>
      </dsp:txBody>
      <dsp:txXfrm>
        <a:off x="85639" y="2584996"/>
        <a:ext cx="2666250" cy="720000"/>
      </dsp:txXfrm>
    </dsp:sp>
    <dsp:sp modelId="{EE282736-9295-4EAF-893F-F42EE2F0D98B}">
      <dsp:nvSpPr>
        <dsp:cNvPr id="0" name=""/>
        <dsp:cNvSpPr/>
      </dsp:nvSpPr>
      <dsp:spPr>
        <a:xfrm>
          <a:off x="3951702" y="1046341"/>
          <a:ext cx="1199812" cy="1199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976DA-44B8-455A-AF1A-A22407B9D5DF}">
      <dsp:nvSpPr>
        <dsp:cNvPr id="0" name=""/>
        <dsp:cNvSpPr/>
      </dsp:nvSpPr>
      <dsp:spPr>
        <a:xfrm>
          <a:off x="3218483" y="2584996"/>
          <a:ext cx="266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Helps you log/track hours, organize events &amp; signups, gather service metrics  </a:t>
          </a:r>
          <a:r>
            <a:rPr lang="en-US" sz="1500" kern="1200" dirty="0" err="1"/>
            <a:t>e.t.c</a:t>
          </a:r>
          <a:endParaRPr lang="en-US" sz="1500" kern="1200" dirty="0"/>
        </a:p>
      </dsp:txBody>
      <dsp:txXfrm>
        <a:off x="3218483" y="2584996"/>
        <a:ext cx="266625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152064"/>
          <a:ext cx="6263640" cy="12331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Go to your </a:t>
          </a:r>
          <a:r>
            <a:rPr lang="en-US" sz="3100" kern="1200" dirty="0" err="1"/>
            <a:t>GivePulse</a:t>
          </a:r>
          <a:r>
            <a:rPr lang="en-US" sz="3100" kern="1200" dirty="0"/>
            <a:t> class through </a:t>
          </a:r>
          <a:r>
            <a:rPr lang="en-US" sz="3100" kern="1200" dirty="0" err="1"/>
            <a:t>BlackBoard</a:t>
          </a:r>
          <a:endParaRPr lang="en-US" sz="3100" kern="1200" dirty="0"/>
        </a:p>
      </dsp:txBody>
      <dsp:txXfrm>
        <a:off x="60199" y="212263"/>
        <a:ext cx="6143242" cy="1112781"/>
      </dsp:txXfrm>
    </dsp:sp>
    <dsp:sp modelId="{E40389DA-C9B1-3D47-A866-D776451A71F3}">
      <dsp:nvSpPr>
        <dsp:cNvPr id="0" name=""/>
        <dsp:cNvSpPr/>
      </dsp:nvSpPr>
      <dsp:spPr>
        <a:xfrm>
          <a:off x="0" y="1474524"/>
          <a:ext cx="6263640" cy="123317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Click Manage &gt; Dashboard</a:t>
          </a:r>
        </a:p>
      </dsp:txBody>
      <dsp:txXfrm>
        <a:off x="60199" y="1534723"/>
        <a:ext cx="6143242" cy="1112781"/>
      </dsp:txXfrm>
    </dsp:sp>
    <dsp:sp modelId="{230EDE07-91EE-6E41-8109-5BB22A17D644}">
      <dsp:nvSpPr>
        <dsp:cNvPr id="0" name=""/>
        <dsp:cNvSpPr/>
      </dsp:nvSpPr>
      <dsp:spPr>
        <a:xfrm>
          <a:off x="0" y="2796984"/>
          <a:ext cx="6263640" cy="123317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Go to More Tools &gt; Insights on the left side of the screen</a:t>
          </a:r>
        </a:p>
      </dsp:txBody>
      <dsp:txXfrm>
        <a:off x="60199" y="2857183"/>
        <a:ext cx="6143242" cy="1112781"/>
      </dsp:txXfrm>
    </dsp:sp>
    <dsp:sp modelId="{38F88DFB-4140-2D4A-A09F-FA7335B0400F}">
      <dsp:nvSpPr>
        <dsp:cNvPr id="0" name=""/>
        <dsp:cNvSpPr/>
      </dsp:nvSpPr>
      <dsp:spPr>
        <a:xfrm>
          <a:off x="0" y="4119444"/>
          <a:ext cx="6263640" cy="12331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View data on the overall impact of your class! (hours, total events, </a:t>
          </a:r>
          <a:r>
            <a:rPr lang="en-US" sz="3100" kern="1200" dirty="0" err="1"/>
            <a:t>e.t.c</a:t>
          </a:r>
          <a:r>
            <a:rPr lang="en-US" sz="3100" kern="1200" dirty="0"/>
            <a:t>)</a:t>
          </a:r>
        </a:p>
      </dsp:txBody>
      <dsp:txXfrm>
        <a:off x="60199" y="4179643"/>
        <a:ext cx="6143242" cy="1112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403703"/>
          <a:ext cx="6263640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Go to your blackboard page and click the small “+” in the left side menu</a:t>
          </a:r>
        </a:p>
      </dsp:txBody>
      <dsp:txXfrm>
        <a:off x="54373" y="458076"/>
        <a:ext cx="6154894" cy="1005094"/>
      </dsp:txXfrm>
    </dsp:sp>
    <dsp:sp modelId="{E40389DA-C9B1-3D47-A866-D776451A71F3}">
      <dsp:nvSpPr>
        <dsp:cNvPr id="0" name=""/>
        <dsp:cNvSpPr/>
      </dsp:nvSpPr>
      <dsp:spPr>
        <a:xfrm>
          <a:off x="0" y="1598184"/>
          <a:ext cx="6263640" cy="111384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Select “Tool Link”</a:t>
          </a:r>
        </a:p>
      </dsp:txBody>
      <dsp:txXfrm>
        <a:off x="54373" y="1652557"/>
        <a:ext cx="6154894" cy="1005094"/>
      </dsp:txXfrm>
    </dsp:sp>
    <dsp:sp modelId="{230EDE07-91EE-6E41-8109-5BB22A17D644}">
      <dsp:nvSpPr>
        <dsp:cNvPr id="0" name=""/>
        <dsp:cNvSpPr/>
      </dsp:nvSpPr>
      <dsp:spPr>
        <a:xfrm>
          <a:off x="0" y="2792664"/>
          <a:ext cx="6263640" cy="111384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Fill in “</a:t>
          </a:r>
          <a:r>
            <a:rPr lang="en-US" sz="2800" kern="1200" dirty="0" err="1"/>
            <a:t>GivePulse</a:t>
          </a:r>
          <a:r>
            <a:rPr lang="en-US" sz="2800" kern="1200" dirty="0"/>
            <a:t>” as the name and select </a:t>
          </a:r>
          <a:r>
            <a:rPr lang="en-US" sz="2800" kern="1200" dirty="0" err="1"/>
            <a:t>GivePulse</a:t>
          </a:r>
          <a:r>
            <a:rPr lang="en-US" sz="2800" kern="1200" dirty="0"/>
            <a:t>” in the “Type: “ dropdown</a:t>
          </a:r>
        </a:p>
      </dsp:txBody>
      <dsp:txXfrm>
        <a:off x="54373" y="2847037"/>
        <a:ext cx="6154894" cy="1005094"/>
      </dsp:txXfrm>
    </dsp:sp>
    <dsp:sp modelId="{38F88DFB-4140-2D4A-A09F-FA7335B0400F}">
      <dsp:nvSpPr>
        <dsp:cNvPr id="0" name=""/>
        <dsp:cNvSpPr/>
      </dsp:nvSpPr>
      <dsp:spPr>
        <a:xfrm>
          <a:off x="0" y="3987144"/>
          <a:ext cx="6263640" cy="1113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Make sure “available to users” is checked and hit “submit”</a:t>
          </a:r>
        </a:p>
      </dsp:txBody>
      <dsp:txXfrm>
        <a:off x="54373" y="4041517"/>
        <a:ext cx="6154894" cy="1005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625643"/>
          <a:ext cx="6263640" cy="1352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on the “</a:t>
          </a:r>
          <a:r>
            <a:rPr lang="en-US" sz="3400" kern="1200" dirty="0" err="1"/>
            <a:t>GivePulse</a:t>
          </a:r>
          <a:r>
            <a:rPr lang="en-US" sz="3400" kern="1200" dirty="0"/>
            <a:t>” link previously created in Blackboard</a:t>
          </a:r>
        </a:p>
      </dsp:txBody>
      <dsp:txXfrm>
        <a:off x="66025" y="691668"/>
        <a:ext cx="6131590" cy="1220470"/>
      </dsp:txXfrm>
    </dsp:sp>
    <dsp:sp modelId="{E40389DA-C9B1-3D47-A866-D776451A71F3}">
      <dsp:nvSpPr>
        <dsp:cNvPr id="0" name=""/>
        <dsp:cNvSpPr/>
      </dsp:nvSpPr>
      <dsp:spPr>
        <a:xfrm>
          <a:off x="0" y="2076083"/>
          <a:ext cx="6263640" cy="13525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the “Add Impact” button</a:t>
          </a:r>
        </a:p>
      </dsp:txBody>
      <dsp:txXfrm>
        <a:off x="66025" y="2142108"/>
        <a:ext cx="6131590" cy="1220470"/>
      </dsp:txXfrm>
    </dsp:sp>
    <dsp:sp modelId="{230EDE07-91EE-6E41-8109-5BB22A17D644}">
      <dsp:nvSpPr>
        <dsp:cNvPr id="0" name=""/>
        <dsp:cNvSpPr/>
      </dsp:nvSpPr>
      <dsp:spPr>
        <a:xfrm>
          <a:off x="0" y="3526523"/>
          <a:ext cx="6263640" cy="1352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Fill out the rest of the corresponding info!</a:t>
          </a:r>
        </a:p>
      </dsp:txBody>
      <dsp:txXfrm>
        <a:off x="66025" y="3592548"/>
        <a:ext cx="6131590" cy="1220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813293"/>
          <a:ext cx="6263640" cy="12331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Click on the “</a:t>
          </a:r>
          <a:r>
            <a:rPr lang="en-US" sz="3100" kern="1200" dirty="0" err="1"/>
            <a:t>GivePulse</a:t>
          </a:r>
          <a:r>
            <a:rPr lang="en-US" sz="3100" kern="1200" dirty="0"/>
            <a:t>” link previously created in Blackboard</a:t>
          </a:r>
        </a:p>
      </dsp:txBody>
      <dsp:txXfrm>
        <a:off x="60199" y="873492"/>
        <a:ext cx="6143242" cy="1112781"/>
      </dsp:txXfrm>
    </dsp:sp>
    <dsp:sp modelId="{E40389DA-C9B1-3D47-A866-D776451A71F3}">
      <dsp:nvSpPr>
        <dsp:cNvPr id="0" name=""/>
        <dsp:cNvSpPr/>
      </dsp:nvSpPr>
      <dsp:spPr>
        <a:xfrm>
          <a:off x="0" y="2135754"/>
          <a:ext cx="6263640" cy="123317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On the left side of the screen, click Manage &gt; Manage Impacts</a:t>
          </a:r>
        </a:p>
      </dsp:txBody>
      <dsp:txXfrm>
        <a:off x="60199" y="2195953"/>
        <a:ext cx="6143242" cy="1112781"/>
      </dsp:txXfrm>
    </dsp:sp>
    <dsp:sp modelId="{230EDE07-91EE-6E41-8109-5BB22A17D644}">
      <dsp:nvSpPr>
        <dsp:cNvPr id="0" name=""/>
        <dsp:cNvSpPr/>
      </dsp:nvSpPr>
      <dsp:spPr>
        <a:xfrm>
          <a:off x="0" y="3458214"/>
          <a:ext cx="6263640" cy="12331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 the “Actions” column of the table, click “Verify” for unverified hours</a:t>
          </a:r>
        </a:p>
      </dsp:txBody>
      <dsp:txXfrm>
        <a:off x="60199" y="3518413"/>
        <a:ext cx="6143242" cy="11127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9144"/>
          <a:ext cx="626364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Make sure you’re on the newest version of </a:t>
          </a:r>
          <a:r>
            <a:rPr lang="en-US" sz="2400" kern="1200" dirty="0" err="1"/>
            <a:t>GivePulse</a:t>
          </a:r>
          <a:r>
            <a:rPr lang="en-US" sz="2400" kern="1200" dirty="0"/>
            <a:t>. If you aren’t, there should be a button in the banner at the top to do so</a:t>
          </a:r>
        </a:p>
      </dsp:txBody>
      <dsp:txXfrm>
        <a:off x="64425" y="73569"/>
        <a:ext cx="6134790" cy="1190909"/>
      </dsp:txXfrm>
    </dsp:sp>
    <dsp:sp modelId="{E40389DA-C9B1-3D47-A866-D776451A71F3}">
      <dsp:nvSpPr>
        <dsp:cNvPr id="0" name=""/>
        <dsp:cNvSpPr/>
      </dsp:nvSpPr>
      <dsp:spPr>
        <a:xfrm>
          <a:off x="0" y="1398024"/>
          <a:ext cx="6263640" cy="131975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Click the blue “manage” tab poking out from the left side of the screen</a:t>
          </a:r>
        </a:p>
      </dsp:txBody>
      <dsp:txXfrm>
        <a:off x="64425" y="1462449"/>
        <a:ext cx="6134790" cy="1190909"/>
      </dsp:txXfrm>
    </dsp:sp>
    <dsp:sp modelId="{1D00EC2D-E489-2749-B690-99BC4C30F0DD}">
      <dsp:nvSpPr>
        <dsp:cNvPr id="0" name=""/>
        <dsp:cNvSpPr/>
      </dsp:nvSpPr>
      <dsp:spPr>
        <a:xfrm>
          <a:off x="0" y="2786904"/>
          <a:ext cx="6263640" cy="131975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Click "Add Event"</a:t>
          </a:r>
        </a:p>
      </dsp:txBody>
      <dsp:txXfrm>
        <a:off x="64425" y="2851329"/>
        <a:ext cx="6134790" cy="1190909"/>
      </dsp:txXfrm>
    </dsp:sp>
    <dsp:sp modelId="{6136DE30-9F4C-4A45-90AC-26B3239674D3}">
      <dsp:nvSpPr>
        <dsp:cNvPr id="0" name=""/>
        <dsp:cNvSpPr/>
      </dsp:nvSpPr>
      <dsp:spPr>
        <a:xfrm>
          <a:off x="0" y="4175784"/>
          <a:ext cx="6263640" cy="131975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Fill out the rest of the details regarding your event and click “Publish” when done!</a:t>
          </a:r>
        </a:p>
      </dsp:txBody>
      <dsp:txXfrm>
        <a:off x="64425" y="4240209"/>
        <a:ext cx="6134790" cy="1190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741856"/>
          <a:ext cx="6263640" cy="9534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Follow the previous steps for creating an event</a:t>
          </a:r>
        </a:p>
      </dsp:txBody>
      <dsp:txXfrm>
        <a:off x="46541" y="788397"/>
        <a:ext cx="6170558" cy="860321"/>
      </dsp:txXfrm>
    </dsp:sp>
    <dsp:sp modelId="{E40389DA-C9B1-3D47-A866-D776451A71F3}">
      <dsp:nvSpPr>
        <dsp:cNvPr id="0" name=""/>
        <dsp:cNvSpPr/>
      </dsp:nvSpPr>
      <dsp:spPr>
        <a:xfrm>
          <a:off x="0" y="1764380"/>
          <a:ext cx="6263640" cy="953403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Select ”Multiple" under the frequency section of "Basic Info” when you first click “Add Event”</a:t>
          </a:r>
        </a:p>
      </dsp:txBody>
      <dsp:txXfrm>
        <a:off x="46541" y="1810921"/>
        <a:ext cx="6170558" cy="860321"/>
      </dsp:txXfrm>
    </dsp:sp>
    <dsp:sp modelId="{1D00EC2D-E489-2749-B690-99BC4C30F0DD}">
      <dsp:nvSpPr>
        <dsp:cNvPr id="0" name=""/>
        <dsp:cNvSpPr/>
      </dsp:nvSpPr>
      <dsp:spPr>
        <a:xfrm>
          <a:off x="0" y="2786903"/>
          <a:ext cx="6263640" cy="953403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Click "Save and Continue"</a:t>
          </a:r>
        </a:p>
      </dsp:txBody>
      <dsp:txXfrm>
        <a:off x="46541" y="2833444"/>
        <a:ext cx="6170558" cy="860321"/>
      </dsp:txXfrm>
    </dsp:sp>
    <dsp:sp modelId="{6136DE30-9F4C-4A45-90AC-26B3239674D3}">
      <dsp:nvSpPr>
        <dsp:cNvPr id="0" name=""/>
        <dsp:cNvSpPr/>
      </dsp:nvSpPr>
      <dsp:spPr>
        <a:xfrm>
          <a:off x="0" y="3809427"/>
          <a:ext cx="6263640" cy="95340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 the shifts you want on the next page!</a:t>
          </a:r>
        </a:p>
      </dsp:txBody>
      <dsp:txXfrm>
        <a:off x="46541" y="3855968"/>
        <a:ext cx="6170558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276758"/>
          <a:ext cx="6263640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Click on your event on your homepage (if you can’t find it, got Manage &gt; Manage Events and find your event)</a:t>
          </a:r>
        </a:p>
      </dsp:txBody>
      <dsp:txXfrm>
        <a:off x="77847" y="354605"/>
        <a:ext cx="6107946" cy="1439016"/>
      </dsp:txXfrm>
    </dsp:sp>
    <dsp:sp modelId="{E40389DA-C9B1-3D47-A866-D776451A71F3}">
      <dsp:nvSpPr>
        <dsp:cNvPr id="0" name=""/>
        <dsp:cNvSpPr/>
      </dsp:nvSpPr>
      <dsp:spPr>
        <a:xfrm>
          <a:off x="0" y="1954988"/>
          <a:ext cx="6263640" cy="15947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Go to Registration &gt; Sign Registrants in</a:t>
          </a:r>
        </a:p>
      </dsp:txBody>
      <dsp:txXfrm>
        <a:off x="77847" y="2032835"/>
        <a:ext cx="6107946" cy="1439016"/>
      </dsp:txXfrm>
    </dsp:sp>
    <dsp:sp modelId="{1D00EC2D-E489-2749-B690-99BC4C30F0DD}">
      <dsp:nvSpPr>
        <dsp:cNvPr id="0" name=""/>
        <dsp:cNvSpPr/>
      </dsp:nvSpPr>
      <dsp:spPr>
        <a:xfrm>
          <a:off x="0" y="3633219"/>
          <a:ext cx="6263640" cy="15947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Sign in people who signed up for your event!</a:t>
          </a:r>
        </a:p>
      </dsp:txBody>
      <dsp:txXfrm>
        <a:off x="77847" y="3711066"/>
        <a:ext cx="6107946" cy="14390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Go to your </a:t>
          </a:r>
          <a:r>
            <a:rPr lang="en-US" sz="3200" kern="1200" dirty="0" err="1"/>
            <a:t>GivePulse</a:t>
          </a:r>
          <a:r>
            <a:rPr lang="en-US" sz="3200" kern="1200" dirty="0"/>
            <a:t> Page</a:t>
          </a:r>
        </a:p>
      </dsp:txBody>
      <dsp:txXfrm>
        <a:off x="62055" y="133748"/>
        <a:ext cx="6139530" cy="1147095"/>
      </dsp:txXfrm>
    </dsp:sp>
    <dsp:sp modelId="{E40389DA-C9B1-3D47-A866-D776451A71F3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Select the small “Manage” tab on the right side of the screen</a:t>
          </a:r>
          <a:endParaRPr lang="en-US" sz="3200" kern="1200" dirty="0"/>
        </a:p>
      </dsp:txBody>
      <dsp:txXfrm>
        <a:off x="62055" y="1497113"/>
        <a:ext cx="6139530" cy="1147095"/>
      </dsp:txXfrm>
    </dsp:sp>
    <dsp:sp modelId="{230EDE07-91EE-6E41-8109-5BB22A17D644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Select “Manage Event”</a:t>
          </a:r>
        </a:p>
      </dsp:txBody>
      <dsp:txXfrm>
        <a:off x="62055" y="2860478"/>
        <a:ext cx="6139530" cy="1147095"/>
      </dsp:txXfrm>
    </dsp:sp>
    <dsp:sp modelId="{38F88DFB-4140-2D4A-A09F-FA7335B0400F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Find &amp; click the event you want to adjust / see the status of</a:t>
          </a:r>
        </a:p>
      </dsp:txBody>
      <dsp:txXfrm>
        <a:off x="62055" y="4223844"/>
        <a:ext cx="6139530" cy="11470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00D9C-8C24-2F4D-80CF-EF3DA5EB8CCB}">
      <dsp:nvSpPr>
        <dsp:cNvPr id="0" name=""/>
        <dsp:cNvSpPr/>
      </dsp:nvSpPr>
      <dsp:spPr>
        <a:xfrm>
          <a:off x="0" y="332513"/>
          <a:ext cx="6263640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Get to the home page of the organization you’re admin of</a:t>
          </a:r>
        </a:p>
      </dsp:txBody>
      <dsp:txXfrm>
        <a:off x="44664" y="377177"/>
        <a:ext cx="6174312" cy="825612"/>
      </dsp:txXfrm>
    </dsp:sp>
    <dsp:sp modelId="{E40389DA-C9B1-3D47-A866-D776451A71F3}">
      <dsp:nvSpPr>
        <dsp:cNvPr id="0" name=""/>
        <dsp:cNvSpPr/>
      </dsp:nvSpPr>
      <dsp:spPr>
        <a:xfrm>
          <a:off x="0" y="1313693"/>
          <a:ext cx="6263640" cy="91494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Select the small “Manage” tab on the right side of the screen</a:t>
          </a:r>
        </a:p>
      </dsp:txBody>
      <dsp:txXfrm>
        <a:off x="44664" y="1358357"/>
        <a:ext cx="6174312" cy="825612"/>
      </dsp:txXfrm>
    </dsp:sp>
    <dsp:sp modelId="{230EDE07-91EE-6E41-8109-5BB22A17D644}">
      <dsp:nvSpPr>
        <dsp:cNvPr id="0" name=""/>
        <dsp:cNvSpPr/>
      </dsp:nvSpPr>
      <dsp:spPr>
        <a:xfrm>
          <a:off x="0" y="2294873"/>
          <a:ext cx="6263640" cy="9149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Select “Manage Users”</a:t>
          </a:r>
        </a:p>
      </dsp:txBody>
      <dsp:txXfrm>
        <a:off x="44664" y="2339537"/>
        <a:ext cx="6174312" cy="825612"/>
      </dsp:txXfrm>
    </dsp:sp>
    <dsp:sp modelId="{38F88DFB-4140-2D4A-A09F-FA7335B0400F}">
      <dsp:nvSpPr>
        <dsp:cNvPr id="0" name=""/>
        <dsp:cNvSpPr/>
      </dsp:nvSpPr>
      <dsp:spPr>
        <a:xfrm>
          <a:off x="0" y="3276053"/>
          <a:ext cx="6263640" cy="91494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Find the user you want to edit with filters</a:t>
          </a:r>
        </a:p>
      </dsp:txBody>
      <dsp:txXfrm>
        <a:off x="44664" y="3320717"/>
        <a:ext cx="6174312" cy="825612"/>
      </dsp:txXfrm>
    </dsp:sp>
    <dsp:sp modelId="{13693AE0-6BE0-DD4C-939B-E995472892DC}">
      <dsp:nvSpPr>
        <dsp:cNvPr id="0" name=""/>
        <dsp:cNvSpPr/>
      </dsp:nvSpPr>
      <dsp:spPr>
        <a:xfrm>
          <a:off x="0" y="4257234"/>
          <a:ext cx="6263640" cy="9149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On the far right column (might need to scroll over), click the dropdown of the “Actions” column</a:t>
          </a:r>
        </a:p>
      </dsp:txBody>
      <dsp:txXfrm>
        <a:off x="44664" y="4301898"/>
        <a:ext cx="6174312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1065-3EC5-C5C8-A00C-16F643DCD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85A2A-7776-5C3D-94B0-AFEB0118E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591E-1982-473A-4694-ECE1A5B7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BB770-5B83-ECC8-50BF-8C8A2A88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E5ACF-ACBB-95AD-88A8-81DD435B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2FA2-9602-750D-DFC4-7B5B07C8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3D010-2EE6-51BA-98C5-F26E0CF7A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8D7D7-83F4-1D4B-A250-3AEFC493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CA6C-12FD-5C1C-D669-AC228DA7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9D5D3-AF98-7008-082B-D6C360E4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2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E2B13-3C93-E902-D3F2-E5A11DA58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15B48-A027-5FA6-99FC-18FF43846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1A36C-4931-43C2-2C55-6D707E43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C7831-516A-BAC4-9C16-B3ED1980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88440-C0D7-73D0-3344-AA80FEE6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3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5A28-D31F-8983-C92F-BF2197C04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D91FB-E745-2217-607D-5A52F1DC4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9072E-D7F6-CA52-163F-7F13DB7B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9AA69-3FCE-BA62-384B-C9FEA485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51208-1121-BD3C-CE91-EC16BC32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B0647-7298-A550-79F2-514D2F852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8BD25-9481-3FD3-0BD6-8A11B90D6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A184A-CE25-70A1-318A-0BDFE7C8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70E47-69A3-809B-7E11-632D28ED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103CF-825E-68CB-16F0-338AF472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7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EB6D9-9FA7-8692-233B-3F731D6F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0E8E-7A51-C25F-23D5-1713A9114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D5E15-01DC-5596-28A9-577BC2441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051C2-1C3F-89F7-ECF8-A90BB606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B2113-8F5E-A609-C10E-EEEECF7F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59310-A473-5A7F-78E1-D3131151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2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8FE7-818F-2825-969B-40E69E56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37317-5040-0E7B-B082-694678250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A1393-EBD1-ACCC-9580-DD77C8FC9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20B29-367E-2040-A493-3A9781071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65001B-C166-47D6-8836-0643E709A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839FA-5AB7-5F39-89B6-BEFA6B55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D090A7-ADC1-1848-4F3E-B0800C42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6C4A3-D36B-84A5-AAF9-C0572EE2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3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204A-7E59-8454-43B3-29A0653F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220E22-A705-7367-DC54-2A5C7943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571AF-9989-FEAF-4F46-8DFE2D51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B33A3-0407-04FF-8EB9-92566E36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1000D-CC58-FAA0-B7ED-C7112747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351D6-CB9F-36B6-7AB1-479D52515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98DADA-9003-61F1-4F28-F202D3BF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5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471E4-0AB2-A1A1-4C1E-3D9752EC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CB2FB-C91E-43B6-0976-544FBBBC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2E56D-038C-2F0F-5D43-E34E81B77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80764-7E22-B9A3-6FBF-1217C9BF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17EC1-76FF-321C-757B-5AAE4945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7F16-16FB-776C-290A-E5755BBD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DFED9-2BC8-DD99-C13A-D90BB528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36ECF2-7316-0D7B-5652-8C6B19D0A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CCE8-8873-917C-8ED1-92665302A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F7A34-0AE4-1372-C90D-E8F6621E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5F2B7-3CD6-A4C2-2E37-12FB40EC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05B71-785E-35BA-83AF-385F11FD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3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8A91-A1FD-1B3B-1DB9-922EAD1B8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596C1-BE4D-A9A1-F481-5B49B4666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21A12-28FF-4D87-EC1D-2A16327B5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05581-9404-1843-BEC9-69920811640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DFF62-53CA-B7F1-004A-F021ECCDF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E2A3C-1F96-64B8-AEEB-FF2614E51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5DC2-A564-484C-A7CF-0756A7F9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2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acant@uark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givepulse.com/group/695231-volunteer-action-center-board-2022-202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uark-my.sharepoint.com/:v:/g/personal/jtn006_uark_edu/Efnl4UDmFN1Gul3XyXqsJg4BbViEYIonDiatfWEjkMKhhA?e=7e4rKg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041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4" name="Arc 1043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1B29BD-6E4C-15C2-B0C6-B5F066EF9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7" y="1370171"/>
            <a:ext cx="4425551" cy="2387600"/>
          </a:xfrm>
        </p:spPr>
        <p:txBody>
          <a:bodyPr>
            <a:normAutofit/>
          </a:bodyPr>
          <a:lstStyle/>
          <a:p>
            <a:pPr algn="l"/>
            <a:r>
              <a:rPr lang="en-US" sz="5100" b="1" dirty="0">
                <a:solidFill>
                  <a:srgbClr val="FFFFFF"/>
                </a:solidFill>
                <a:latin typeface="Agency FB" panose="020B0503020202020204" pitchFamily="34" charset="77"/>
              </a:rPr>
              <a:t>2022-2023 MADD: Project Leader Training</a:t>
            </a:r>
          </a:p>
        </p:txBody>
      </p:sp>
      <p:sp>
        <p:nvSpPr>
          <p:cNvPr id="1046" name="Oval 1045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976" y="2130090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" name="Freeform: Shape 1047">
            <a:extLst>
              <a:ext uri="{FF2B5EF4-FFF2-40B4-BE49-F238E27FC236}">
                <a16:creationId xmlns:a16="http://schemas.microsoft.com/office/drawing/2014/main" id="{11156773-3FB3-46D9-9F87-821287404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3872" y="3116072"/>
            <a:ext cx="4378128" cy="3741928"/>
          </a:xfrm>
          <a:custGeom>
            <a:avLst/>
            <a:gdLst>
              <a:gd name="connsiteX0" fmla="*/ 2605183 w 4378128"/>
              <a:gd name="connsiteY0" fmla="*/ 0 h 3741928"/>
              <a:gd name="connsiteX1" fmla="*/ 4262321 w 4378128"/>
              <a:gd name="connsiteY1" fmla="*/ 594897 h 3741928"/>
              <a:gd name="connsiteX2" fmla="*/ 4378128 w 4378128"/>
              <a:gd name="connsiteY2" fmla="*/ 700149 h 3741928"/>
              <a:gd name="connsiteX3" fmla="*/ 4378128 w 4378128"/>
              <a:gd name="connsiteY3" fmla="*/ 3741928 h 3741928"/>
              <a:gd name="connsiteX4" fmla="*/ 263831 w 4378128"/>
              <a:gd name="connsiteY4" fmla="*/ 3741928 h 3741928"/>
              <a:gd name="connsiteX5" fmla="*/ 204729 w 4378128"/>
              <a:gd name="connsiteY5" fmla="*/ 3619238 h 3741928"/>
              <a:gd name="connsiteX6" fmla="*/ 0 w 4378128"/>
              <a:gd name="connsiteY6" fmla="*/ 2605183 h 3741928"/>
              <a:gd name="connsiteX7" fmla="*/ 2605183 w 4378128"/>
              <a:gd name="connsiteY7" fmla="*/ 0 h 37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128" h="3741928">
                <a:moveTo>
                  <a:pt x="2605183" y="0"/>
                </a:moveTo>
                <a:cubicBezTo>
                  <a:pt x="3234659" y="0"/>
                  <a:pt x="3811992" y="223253"/>
                  <a:pt x="4262321" y="594897"/>
                </a:cubicBezTo>
                <a:lnTo>
                  <a:pt x="4378128" y="700149"/>
                </a:lnTo>
                <a:lnTo>
                  <a:pt x="4378128" y="3741928"/>
                </a:lnTo>
                <a:lnTo>
                  <a:pt x="263831" y="3741928"/>
                </a:lnTo>
                <a:lnTo>
                  <a:pt x="204729" y="3619238"/>
                </a:lnTo>
                <a:cubicBezTo>
                  <a:pt x="72899" y="3307558"/>
                  <a:pt x="0" y="2964884"/>
                  <a:pt x="0" y="2605183"/>
                </a:cubicBezTo>
                <a:cubicBezTo>
                  <a:pt x="0" y="1166380"/>
                  <a:pt x="1166380" y="0"/>
                  <a:pt x="2605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0" name="Freeform: Shape 1049">
            <a:extLst>
              <a:ext uri="{FF2B5EF4-FFF2-40B4-BE49-F238E27FC236}">
                <a16:creationId xmlns:a16="http://schemas.microsoft.com/office/drawing/2014/main" id="{E8EA24D0-C854-4AA8-B8FD-D252660D8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99731" y="1"/>
            <a:ext cx="4208478" cy="3678281"/>
          </a:xfrm>
          <a:custGeom>
            <a:avLst/>
            <a:gdLst>
              <a:gd name="connsiteX0" fmla="*/ 711074 w 4208478"/>
              <a:gd name="connsiteY0" fmla="*/ 0 h 3678281"/>
              <a:gd name="connsiteX1" fmla="*/ 3497404 w 4208478"/>
              <a:gd name="connsiteY1" fmla="*/ 0 h 3678281"/>
              <a:gd name="connsiteX2" fmla="*/ 3592161 w 4208478"/>
              <a:gd name="connsiteY2" fmla="*/ 86120 h 3678281"/>
              <a:gd name="connsiteX3" fmla="*/ 4208478 w 4208478"/>
              <a:gd name="connsiteY3" fmla="*/ 1574042 h 3678281"/>
              <a:gd name="connsiteX4" fmla="*/ 2104239 w 4208478"/>
              <a:gd name="connsiteY4" fmla="*/ 3678281 h 3678281"/>
              <a:gd name="connsiteX5" fmla="*/ 0 w 4208478"/>
              <a:gd name="connsiteY5" fmla="*/ 1574042 h 3678281"/>
              <a:gd name="connsiteX6" fmla="*/ 616318 w 4208478"/>
              <a:gd name="connsiteY6" fmla="*/ 86120 h 367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8478" h="3678281">
                <a:moveTo>
                  <a:pt x="711074" y="0"/>
                </a:moveTo>
                <a:lnTo>
                  <a:pt x="3497404" y="0"/>
                </a:lnTo>
                <a:lnTo>
                  <a:pt x="3592161" y="86120"/>
                </a:lnTo>
                <a:cubicBezTo>
                  <a:pt x="3972953" y="466913"/>
                  <a:pt x="4208478" y="992973"/>
                  <a:pt x="4208478" y="1574042"/>
                </a:cubicBezTo>
                <a:cubicBezTo>
                  <a:pt x="4208478" y="2736181"/>
                  <a:pt x="3266378" y="3678281"/>
                  <a:pt x="2104239" y="3678281"/>
                </a:cubicBezTo>
                <a:cubicBezTo>
                  <a:pt x="942100" y="3678281"/>
                  <a:pt x="0" y="2736181"/>
                  <a:pt x="0" y="1574042"/>
                </a:cubicBezTo>
                <a:cubicBezTo>
                  <a:pt x="0" y="992973"/>
                  <a:pt x="235525" y="466913"/>
                  <a:pt x="616318" y="86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Volunteer Action Center | #UARKthechange">
            <a:extLst>
              <a:ext uri="{FF2B5EF4-FFF2-40B4-BE49-F238E27FC236}">
                <a16:creationId xmlns:a16="http://schemas.microsoft.com/office/drawing/2014/main" id="{B8572CEF-240B-333B-F957-847952500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8233" y="4336882"/>
            <a:ext cx="2709367" cy="2709367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ivePulse">
            <a:extLst>
              <a:ext uri="{FF2B5EF4-FFF2-40B4-BE49-F238E27FC236}">
                <a16:creationId xmlns:a16="http://schemas.microsoft.com/office/drawing/2014/main" id="{DF00C452-F8C8-32F5-4B9F-13BCA8D61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750" y="832692"/>
            <a:ext cx="4913186" cy="1437106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67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How do I manage an event?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62632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3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How do I manage users?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5915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112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How do I get usage statistics?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92876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48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43C0-48A6-91B9-E45A-B5663FAD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7030A0"/>
                </a:solidFill>
                <a:latin typeface="Agency FB" panose="020B0503020202020204" pitchFamily="34" charset="77"/>
              </a:rPr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3569F5-6D07-2F4A-99D5-6148CBC6A3C6}"/>
              </a:ext>
            </a:extLst>
          </p:cNvPr>
          <p:cNvSpPr txBox="1"/>
          <p:nvPr/>
        </p:nvSpPr>
        <p:spPr>
          <a:xfrm>
            <a:off x="838199" y="3265274"/>
            <a:ext cx="310360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Agency FB" panose="020B0503020202020204" pitchFamily="34" charset="77"/>
              </a:rPr>
              <a:t>What we learned</a:t>
            </a:r>
            <a:endParaRPr lang="en-US" sz="1400" b="1" dirty="0">
              <a:solidFill>
                <a:srgbClr val="7030A0"/>
              </a:solidFill>
              <a:latin typeface="Agency FB" panose="020B0503020202020204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D25A85-F258-001C-4F86-44007996FD66}"/>
              </a:ext>
            </a:extLst>
          </p:cNvPr>
          <p:cNvSpPr txBox="1"/>
          <p:nvPr/>
        </p:nvSpPr>
        <p:spPr>
          <a:xfrm>
            <a:off x="4051738" y="5892710"/>
            <a:ext cx="4088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For any future help, reference this </a:t>
            </a:r>
            <a:r>
              <a:rPr lang="en-US" b="1" dirty="0" err="1"/>
              <a:t>pwp</a:t>
            </a:r>
            <a:r>
              <a:rPr lang="en-US" b="1" dirty="0"/>
              <a:t> or email me at:</a:t>
            </a:r>
          </a:p>
          <a:p>
            <a:pPr algn="ctr"/>
            <a:r>
              <a:rPr lang="en-US" dirty="0">
                <a:hlinkClick r:id="rId2"/>
              </a:rPr>
              <a:t>vacint@uark.edu</a:t>
            </a:r>
            <a:endParaRPr lang="en-US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42381AA-6E0F-F9F0-3D58-E94530FCBB18}"/>
              </a:ext>
            </a:extLst>
          </p:cNvPr>
          <p:cNvSpPr/>
          <p:nvPr/>
        </p:nvSpPr>
        <p:spPr>
          <a:xfrm>
            <a:off x="4834759" y="2627586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7086D2C-CE3D-0526-5E1A-AAC326F3E8E5}"/>
              </a:ext>
            </a:extLst>
          </p:cNvPr>
          <p:cNvSpPr/>
          <p:nvPr/>
        </p:nvSpPr>
        <p:spPr>
          <a:xfrm>
            <a:off x="4834757" y="3724028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6F8CFA2-EA91-B5DE-0F75-5D7102ECE1FE}"/>
              </a:ext>
            </a:extLst>
          </p:cNvPr>
          <p:cNvSpPr/>
          <p:nvPr/>
        </p:nvSpPr>
        <p:spPr>
          <a:xfrm>
            <a:off x="4834757" y="4820471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7DFA163-DDF0-C948-DD2E-A2F8D62E9C5F}"/>
              </a:ext>
            </a:extLst>
          </p:cNvPr>
          <p:cNvSpPr/>
          <p:nvPr/>
        </p:nvSpPr>
        <p:spPr>
          <a:xfrm>
            <a:off x="7740867" y="2627586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4D10C0-736A-35F7-0CC7-D9C9A4A487AE}"/>
              </a:ext>
            </a:extLst>
          </p:cNvPr>
          <p:cNvSpPr/>
          <p:nvPr/>
        </p:nvSpPr>
        <p:spPr>
          <a:xfrm>
            <a:off x="7740866" y="3724028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B8D562-B992-60FF-F8A5-E0D93CDB8994}"/>
              </a:ext>
            </a:extLst>
          </p:cNvPr>
          <p:cNvSpPr txBox="1"/>
          <p:nvPr/>
        </p:nvSpPr>
        <p:spPr>
          <a:xfrm>
            <a:off x="5181598" y="2411912"/>
            <a:ext cx="169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gency FB" panose="020B0503020202020204" pitchFamily="34" charset="77"/>
              </a:rPr>
              <a:t>GivePulse</a:t>
            </a:r>
            <a:r>
              <a:rPr lang="en-US" sz="2400" b="1" dirty="0">
                <a:latin typeface="Agency FB" panose="020B0503020202020204" pitchFamily="34" charset="77"/>
              </a:rPr>
              <a:t> Intro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DD23A-39A2-1AE2-47AD-0CB0615DD4C1}"/>
              </a:ext>
            </a:extLst>
          </p:cNvPr>
          <p:cNvSpPr txBox="1"/>
          <p:nvPr/>
        </p:nvSpPr>
        <p:spPr>
          <a:xfrm>
            <a:off x="5181598" y="3685137"/>
            <a:ext cx="2375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anose="020B0503020202020204" pitchFamily="34" charset="77"/>
              </a:rPr>
              <a:t>Adding </a:t>
            </a:r>
            <a:r>
              <a:rPr lang="en-US" sz="2400" b="1" dirty="0" err="1">
                <a:latin typeface="Agency FB" panose="020B0503020202020204" pitchFamily="34" charset="77"/>
              </a:rPr>
              <a:t>GivePulse</a:t>
            </a:r>
            <a:r>
              <a:rPr lang="en-US" sz="2400" b="1" dirty="0">
                <a:latin typeface="Agency FB" panose="020B0503020202020204" pitchFamily="34" charset="77"/>
              </a:rPr>
              <a:t> to Blackboard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AB05C9-D1E9-9CB8-FB93-859157877644}"/>
              </a:ext>
            </a:extLst>
          </p:cNvPr>
          <p:cNvSpPr txBox="1"/>
          <p:nvPr/>
        </p:nvSpPr>
        <p:spPr>
          <a:xfrm>
            <a:off x="5181598" y="4795559"/>
            <a:ext cx="169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anose="020B0503020202020204" pitchFamily="34" charset="77"/>
              </a:rPr>
              <a:t>Logging Hours / Creating Events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222F62-1A13-273A-A1FB-8FB3FF7EAE09}"/>
              </a:ext>
            </a:extLst>
          </p:cNvPr>
          <p:cNvSpPr txBox="1"/>
          <p:nvPr/>
        </p:nvSpPr>
        <p:spPr>
          <a:xfrm>
            <a:off x="8087706" y="2385508"/>
            <a:ext cx="169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anose="020B0503020202020204" pitchFamily="34" charset="77"/>
              </a:rPr>
              <a:t>User Management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C64F32-0F2D-A424-0093-DD389FCEAB70}"/>
              </a:ext>
            </a:extLst>
          </p:cNvPr>
          <p:cNvSpPr txBox="1"/>
          <p:nvPr/>
        </p:nvSpPr>
        <p:spPr>
          <a:xfrm>
            <a:off x="8087706" y="3666616"/>
            <a:ext cx="169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anose="020B0503020202020204" pitchFamily="34" charset="77"/>
              </a:rPr>
              <a:t>Data Analytics</a:t>
            </a:r>
          </a:p>
        </p:txBody>
      </p:sp>
    </p:spTree>
    <p:extLst>
      <p:ext uri="{BB962C8B-B14F-4D97-AF65-F5344CB8AC3E}">
        <p14:creationId xmlns:p14="http://schemas.microsoft.com/office/powerpoint/2010/main" val="159336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F59F0C6-5766-2ED5-17BD-6A51C869FB0A}"/>
              </a:ext>
            </a:extLst>
          </p:cNvPr>
          <p:cNvSpPr txBox="1"/>
          <p:nvPr/>
        </p:nvSpPr>
        <p:spPr>
          <a:xfrm>
            <a:off x="838199" y="2649722"/>
            <a:ext cx="310360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gency FB" panose="020B0503020202020204" pitchFamily="34" charset="77"/>
              </a:rPr>
              <a:t>Training Roadmap</a:t>
            </a:r>
            <a:endParaRPr lang="en-US" sz="2400" b="1" dirty="0">
              <a:solidFill>
                <a:srgbClr val="7030A0"/>
              </a:solidFill>
              <a:latin typeface="Agency FB" panose="020B0503020202020204" pitchFamily="34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078E511-235B-C23D-2040-597A573660C1}"/>
              </a:ext>
            </a:extLst>
          </p:cNvPr>
          <p:cNvSpPr/>
          <p:nvPr/>
        </p:nvSpPr>
        <p:spPr>
          <a:xfrm>
            <a:off x="4834759" y="2627586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AFA056-EAF5-B65F-2E1A-68CE7E44D59F}"/>
              </a:ext>
            </a:extLst>
          </p:cNvPr>
          <p:cNvSpPr/>
          <p:nvPr/>
        </p:nvSpPr>
        <p:spPr>
          <a:xfrm>
            <a:off x="4834757" y="3724028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EFC907-B4E0-61D7-71F3-7627F2F1E55F}"/>
              </a:ext>
            </a:extLst>
          </p:cNvPr>
          <p:cNvSpPr/>
          <p:nvPr/>
        </p:nvSpPr>
        <p:spPr>
          <a:xfrm>
            <a:off x="4834757" y="4820471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D9C3D6D-9D58-5CBD-DF65-8C09E230E751}"/>
              </a:ext>
            </a:extLst>
          </p:cNvPr>
          <p:cNvSpPr/>
          <p:nvPr/>
        </p:nvSpPr>
        <p:spPr>
          <a:xfrm>
            <a:off x="7740867" y="2627586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B4F547E-372D-9D82-756D-21B8E41AA44E}"/>
              </a:ext>
            </a:extLst>
          </p:cNvPr>
          <p:cNvSpPr/>
          <p:nvPr/>
        </p:nvSpPr>
        <p:spPr>
          <a:xfrm>
            <a:off x="7740866" y="3724028"/>
            <a:ext cx="346841" cy="34684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3B6377-4F6E-9049-662E-D5A003C87535}"/>
              </a:ext>
            </a:extLst>
          </p:cNvPr>
          <p:cNvSpPr txBox="1"/>
          <p:nvPr/>
        </p:nvSpPr>
        <p:spPr>
          <a:xfrm>
            <a:off x="5181598" y="2411912"/>
            <a:ext cx="169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gency FB" panose="020B0503020202020204" pitchFamily="34" charset="77"/>
              </a:rPr>
              <a:t>GivePulse</a:t>
            </a:r>
            <a:r>
              <a:rPr lang="en-US" sz="2400" b="1" dirty="0">
                <a:latin typeface="Agency FB" panose="020B0503020202020204" pitchFamily="34" charset="77"/>
              </a:rPr>
              <a:t> Intro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93A25-B79F-6784-3302-4C32F17A4524}"/>
              </a:ext>
            </a:extLst>
          </p:cNvPr>
          <p:cNvSpPr txBox="1"/>
          <p:nvPr/>
        </p:nvSpPr>
        <p:spPr>
          <a:xfrm>
            <a:off x="5181598" y="3685137"/>
            <a:ext cx="2375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anose="020B0503020202020204" pitchFamily="34" charset="77"/>
              </a:rPr>
              <a:t>Adding </a:t>
            </a:r>
            <a:r>
              <a:rPr lang="en-US" sz="2400" b="1" dirty="0" err="1">
                <a:latin typeface="Agency FB" panose="020B0503020202020204" pitchFamily="34" charset="77"/>
              </a:rPr>
              <a:t>GivePulse</a:t>
            </a:r>
            <a:r>
              <a:rPr lang="en-US" sz="2400" b="1" dirty="0">
                <a:latin typeface="Agency FB" panose="020B0503020202020204" pitchFamily="34" charset="77"/>
              </a:rPr>
              <a:t> to Blackboard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397D53-E738-2ED3-833E-57E1218A8BA8}"/>
              </a:ext>
            </a:extLst>
          </p:cNvPr>
          <p:cNvSpPr txBox="1"/>
          <p:nvPr/>
        </p:nvSpPr>
        <p:spPr>
          <a:xfrm>
            <a:off x="5181598" y="4795559"/>
            <a:ext cx="169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anose="020B0503020202020204" pitchFamily="34" charset="77"/>
              </a:rPr>
              <a:t>Creating Events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F1BBA3-E4D8-63ED-3B0F-7E88A8F3D523}"/>
              </a:ext>
            </a:extLst>
          </p:cNvPr>
          <p:cNvSpPr txBox="1"/>
          <p:nvPr/>
        </p:nvSpPr>
        <p:spPr>
          <a:xfrm>
            <a:off x="8087706" y="2385508"/>
            <a:ext cx="169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anose="020B0503020202020204" pitchFamily="34" charset="77"/>
              </a:rPr>
              <a:t>User Management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89E0B-79DF-D7D2-6781-CA5F248DA48B}"/>
              </a:ext>
            </a:extLst>
          </p:cNvPr>
          <p:cNvSpPr txBox="1"/>
          <p:nvPr/>
        </p:nvSpPr>
        <p:spPr>
          <a:xfrm>
            <a:off x="8087706" y="3666616"/>
            <a:ext cx="169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anose="020B0503020202020204" pitchFamily="34" charset="77"/>
              </a:rPr>
              <a:t>Data Analytics</a:t>
            </a:r>
          </a:p>
        </p:txBody>
      </p:sp>
    </p:spTree>
    <p:extLst>
      <p:ext uri="{BB962C8B-B14F-4D97-AF65-F5344CB8AC3E}">
        <p14:creationId xmlns:p14="http://schemas.microsoft.com/office/powerpoint/2010/main" val="147666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17B7-D806-7E95-6AD2-D98D6C86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gency FB" panose="020B0503020202020204" pitchFamily="34" charset="77"/>
              </a:rPr>
              <a:t>What’s       </a:t>
            </a:r>
            <a:r>
              <a:rPr lang="en-US" dirty="0">
                <a:solidFill>
                  <a:schemeClr val="bg1"/>
                </a:solidFill>
                <a:latin typeface="Agency FB" panose="020B0503020202020204" pitchFamily="34" charset="77"/>
              </a:rPr>
              <a:t>                       </a:t>
            </a:r>
            <a:r>
              <a:rPr lang="en-US" dirty="0">
                <a:latin typeface="Agency FB" panose="020B0503020202020204" pitchFamily="34" charset="77"/>
              </a:rPr>
              <a:t>?</a:t>
            </a:r>
          </a:p>
        </p:txBody>
      </p:sp>
      <p:graphicFrame>
        <p:nvGraphicFramePr>
          <p:cNvPr id="1028" name="Content Placeholder 2">
            <a:extLst>
              <a:ext uri="{FF2B5EF4-FFF2-40B4-BE49-F238E27FC236}">
                <a16:creationId xmlns:a16="http://schemas.microsoft.com/office/drawing/2014/main" id="{746B5152-6024-6D70-720C-5A149C42B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921472"/>
              </p:ext>
            </p:extLst>
          </p:nvPr>
        </p:nvGraphicFramePr>
        <p:xfrm>
          <a:off x="3110813" y="1749297"/>
          <a:ext cx="597037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GivePulse">
            <a:extLst>
              <a:ext uri="{FF2B5EF4-FFF2-40B4-BE49-F238E27FC236}">
                <a16:creationId xmlns:a16="http://schemas.microsoft.com/office/drawing/2014/main" id="{8D0E091E-3A5F-8C03-88DA-6CC320ACD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946" y="499220"/>
            <a:ext cx="3620426" cy="105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Volunteer Action Center | #UARKthechange">
            <a:extLst>
              <a:ext uri="{FF2B5EF4-FFF2-40B4-BE49-F238E27FC236}">
                <a16:creationId xmlns:a16="http://schemas.microsoft.com/office/drawing/2014/main" id="{5F18E4D5-71C6-5B74-BE70-40E0DB6B1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4724" y="2496815"/>
            <a:ext cx="703266" cy="703266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671C4E-8B6C-9AE6-82E6-7A3B87DD651B}"/>
              </a:ext>
            </a:extLst>
          </p:cNvPr>
          <p:cNvSpPr txBox="1"/>
          <p:nvPr/>
        </p:nvSpPr>
        <p:spPr>
          <a:xfrm>
            <a:off x="3110813" y="5712449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2022-2023 board page: </a:t>
            </a:r>
            <a:r>
              <a:rPr lang="en-US" dirty="0">
                <a:hlinkClick r:id="rId9"/>
              </a:rPr>
              <a:t>https://www.givepulse.com/group/695231-volunteer-action-center-board-2022-2023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6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Adding </a:t>
            </a:r>
            <a:r>
              <a:rPr lang="en-US" sz="6000" dirty="0" err="1">
                <a:solidFill>
                  <a:schemeClr val="bg1"/>
                </a:solidFill>
              </a:rPr>
              <a:t>GivePulse</a:t>
            </a:r>
            <a:r>
              <a:rPr lang="en-US" sz="6000" dirty="0">
                <a:solidFill>
                  <a:schemeClr val="bg1"/>
                </a:solidFill>
              </a:rPr>
              <a:t> to Blackboard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77777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385AD33-0877-6463-87BB-B3A7D27869D2}"/>
              </a:ext>
            </a:extLst>
          </p:cNvPr>
          <p:cNvSpPr txBox="1"/>
          <p:nvPr/>
        </p:nvSpPr>
        <p:spPr>
          <a:xfrm>
            <a:off x="5552209" y="62351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7"/>
              </a:rPr>
              <a:t>GivePulse | Adding to Blackboard.mp4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0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Logging Hours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84419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>
            <a:extLst>
              <a:ext uri="{FF2B5EF4-FFF2-40B4-BE49-F238E27FC236}">
                <a16:creationId xmlns:a16="http://schemas.microsoft.com/office/drawing/2014/main" id="{F6DE5A50-FAA3-5A57-67B3-CAE87ACDF34D}"/>
              </a:ext>
            </a:extLst>
          </p:cNvPr>
          <p:cNvSpPr/>
          <p:nvPr/>
        </p:nvSpPr>
        <p:spPr>
          <a:xfrm>
            <a:off x="1009403" y="522514"/>
            <a:ext cx="3455719" cy="1769424"/>
          </a:xfrm>
          <a:prstGeom prst="wedgeEllipseCallout">
            <a:avLst/>
          </a:prstGeom>
          <a:solidFill>
            <a:srgbClr val="B2B5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</a:t>
            </a:r>
            <a:r>
              <a:rPr lang="en-US" dirty="0" err="1"/>
              <a:t>GivePulse</a:t>
            </a:r>
            <a:r>
              <a:rPr lang="en-US" dirty="0"/>
              <a:t>, “Hours” are called “Impacts”</a:t>
            </a:r>
          </a:p>
        </p:txBody>
      </p:sp>
    </p:spTree>
    <p:extLst>
      <p:ext uri="{BB962C8B-B14F-4D97-AF65-F5344CB8AC3E}">
        <p14:creationId xmlns:p14="http://schemas.microsoft.com/office/powerpoint/2010/main" val="106996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Verifying Impacts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56641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>
            <a:extLst>
              <a:ext uri="{FF2B5EF4-FFF2-40B4-BE49-F238E27FC236}">
                <a16:creationId xmlns:a16="http://schemas.microsoft.com/office/drawing/2014/main" id="{F6DE5A50-FAA3-5A57-67B3-CAE87ACDF34D}"/>
              </a:ext>
            </a:extLst>
          </p:cNvPr>
          <p:cNvSpPr/>
          <p:nvPr/>
        </p:nvSpPr>
        <p:spPr>
          <a:xfrm>
            <a:off x="1009403" y="522514"/>
            <a:ext cx="3455719" cy="1769424"/>
          </a:xfrm>
          <a:prstGeom prst="wedgeEllipseCallout">
            <a:avLst/>
          </a:prstGeom>
          <a:solidFill>
            <a:srgbClr val="B2B5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</a:t>
            </a:r>
            <a:r>
              <a:rPr lang="en-US" dirty="0" err="1"/>
              <a:t>GivePulse</a:t>
            </a:r>
            <a:r>
              <a:rPr lang="en-US" dirty="0"/>
              <a:t>, “Hours” are called “Impacts”</a:t>
            </a:r>
          </a:p>
        </p:txBody>
      </p:sp>
    </p:spTree>
    <p:extLst>
      <p:ext uri="{BB962C8B-B14F-4D97-AF65-F5344CB8AC3E}">
        <p14:creationId xmlns:p14="http://schemas.microsoft.com/office/powerpoint/2010/main" val="41224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Creating Events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4944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914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Creating Shifts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0704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59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24AB7-30C8-A5D6-AE96-B710638A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Checking in Users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F7694-2FE3-1B69-8ACE-430A00FA48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12060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952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595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Agency FB</vt:lpstr>
      <vt:lpstr>Arial</vt:lpstr>
      <vt:lpstr>Calibri</vt:lpstr>
      <vt:lpstr>Calibri Light</vt:lpstr>
      <vt:lpstr>Office Theme</vt:lpstr>
      <vt:lpstr>2022-2023 MADD: Project Leader Training</vt:lpstr>
      <vt:lpstr>PowerPoint Presentation</vt:lpstr>
      <vt:lpstr>What’s                              ?</vt:lpstr>
      <vt:lpstr>Adding GivePulse to Blackboard</vt:lpstr>
      <vt:lpstr>Logging Hours</vt:lpstr>
      <vt:lpstr>Verifying Impacts</vt:lpstr>
      <vt:lpstr>Creating Events</vt:lpstr>
      <vt:lpstr>Creating Shifts</vt:lpstr>
      <vt:lpstr>Checking in Users</vt:lpstr>
      <vt:lpstr>How do I manage an event?</vt:lpstr>
      <vt:lpstr>How do I manage users?</vt:lpstr>
      <vt:lpstr>How do I get usage statistics?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 Retreat: GivePulse Training</dc:title>
  <dc:creator>Jack Norris</dc:creator>
  <cp:lastModifiedBy>Shalini Rana</cp:lastModifiedBy>
  <cp:revision>18</cp:revision>
  <dcterms:created xsi:type="dcterms:W3CDTF">2022-08-25T15:03:03Z</dcterms:created>
  <dcterms:modified xsi:type="dcterms:W3CDTF">2023-02-21T15:49:35Z</dcterms:modified>
</cp:coreProperties>
</file>